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notesSlides/notesSlide25.xml" ContentType="application/vnd.openxmlformats-officedocument.presentationml.notesSlide+xml"/>
  <Override PartName="/ppt/tags/tag61.xml" ContentType="application/vnd.openxmlformats-officedocument.presentationml.tags+xml"/>
  <Override PartName="/ppt/notesSlides/notesSlide26.xml" ContentType="application/vnd.openxmlformats-officedocument.presentationml.notesSlide+xml"/>
  <Override PartName="/ppt/tags/tag62.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embedTrueTypeFonts="1" saveSubsetFonts="1" autoCompressPictures="0">
  <p:sldMasterIdLst>
    <p:sldMasterId id="2147483656" r:id="rId1"/>
    <p:sldMasterId id="2147483823" r:id="rId2"/>
    <p:sldMasterId id="2147483832" r:id="rId3"/>
    <p:sldMasterId id="2147483859" r:id="rId4"/>
    <p:sldMasterId id="2147483911" r:id="rId5"/>
  </p:sldMasterIdLst>
  <p:notesMasterIdLst>
    <p:notesMasterId r:id="rId33"/>
  </p:notesMasterIdLst>
  <p:sldIdLst>
    <p:sldId id="275" r:id="rId6"/>
    <p:sldId id="319" r:id="rId7"/>
    <p:sldId id="307" r:id="rId8"/>
    <p:sldId id="311" r:id="rId9"/>
    <p:sldId id="327" r:id="rId10"/>
    <p:sldId id="303" r:id="rId11"/>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314" r:id="rId29"/>
    <p:sldId id="329" r:id="rId30"/>
    <p:sldId id="325" r:id="rId31"/>
    <p:sldId id="326" r:id="rId32"/>
  </p:sldIdLst>
  <p:sldSz cx="10058400" cy="7772400"/>
  <p:notesSz cx="6858000" cy="9144000"/>
  <p:embeddedFontLst>
    <p:embeddedFont>
      <p:font typeface="Candara" panose="020E0502030303020204" pitchFamily="34" charset="0"/>
      <p:regular r:id="rId34"/>
      <p:bold r:id="rId35"/>
      <p:italic r:id="rId36"/>
      <p:boldItalic r:id="rId37"/>
    </p:embeddedFont>
    <p:embeddedFont>
      <p:font typeface="Merriweather" panose="00000500000000000000" pitchFamily="2" charset="0"/>
      <p:regular r:id="rId38"/>
      <p:bold r:id="rId39"/>
      <p:italic r:id="rId40"/>
      <p:boldItalic r:id="rId41"/>
    </p:embeddedFont>
    <p:embeddedFont>
      <p:font typeface="Poppins" panose="00000500000000000000"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Medium" panose="02000000000000000000" pitchFamily="2" charset="0"/>
      <p:regular r:id="rId50"/>
      <p:bold r:id="rId51"/>
      <p:italic r:id="rId52"/>
      <p:boldItalic r:id="rId53"/>
    </p:embeddedFont>
    <p:embeddedFont>
      <p:font typeface="Sarabun" panose="020B0604020202020204" charset="-34"/>
      <p:regular r:id="rId54"/>
      <p:bold r:id="rId55"/>
      <p:italic r:id="rId56"/>
      <p:boldItalic r:id="rId57"/>
    </p:embeddedFont>
    <p:embeddedFont>
      <p:font typeface="Ubuntu" panose="020B0504030602030204" pitchFamily="34" charset="0"/>
      <p:regular r:id="rId58"/>
      <p:bold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FEAF0-2FB3-4E2C-AE4F-17292EC3A057}" v="67" dt="2024-09-17T00:14:2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2481" autoAdjust="0"/>
  </p:normalViewPr>
  <p:slideViewPr>
    <p:cSldViewPr snapToGrid="0">
      <p:cViewPr varScale="1">
        <p:scale>
          <a:sx n="54" d="100"/>
          <a:sy n="54" d="100"/>
        </p:scale>
        <p:origin x="1824" y="4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5.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LBAfGbgQ3WhEP-T2DHbIPGQnzYq5efuPy11UShjTCMU/ed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da8ac5e747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da8ac5e747_0_72: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d3105dd8f0_3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d3105dd8f0_3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f4403ef861_0_1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f4403ef861_0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f4403ef861_0_1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f4403ef861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Candara"/>
                <a:ea typeface="Candara"/>
                <a:cs typeface="Candara"/>
                <a:sym typeface="Candara"/>
              </a:rPr>
              <a:t>We help school and system leaders diagnose and strengthen equitable, standards-aligned instruction that addresses every student’s needs. Our work focuses on helping leaders develop sustainable, content-specific professional learning systems so that teachers can deliver exceptional Tier 1 instruction.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f4403ef861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f4403ef86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early 2020, we set out to identify the most critical elements of high-quality, effective early literacy systems. We combed through research, field-tested hypotheses, and codified recommendations based on what we learned from working with school system partners. </a:t>
            </a:r>
            <a:endParaRPr/>
          </a:p>
          <a:p>
            <a:pPr marL="0" lvl="0" indent="0" algn="l" rtl="0">
              <a:spcBef>
                <a:spcPts val="0"/>
              </a:spcBef>
              <a:spcAft>
                <a:spcPts val="0"/>
              </a:spcAft>
              <a:buNone/>
            </a:pPr>
            <a:endParaRPr/>
          </a:p>
          <a:p>
            <a:pPr marL="0" lvl="0" indent="0" algn="l" rtl="0">
              <a:spcBef>
                <a:spcPts val="0"/>
              </a:spcBef>
              <a:spcAft>
                <a:spcPts val="0"/>
              </a:spcAft>
              <a:buNone/>
            </a:pPr>
            <a:r>
              <a:rPr lang="en"/>
              <a:t>What we discovered is that even though common barriers like ineffective materials, misaligned interventions, and inadequate teacher support play out in classrooms, the solution actually lies at the school and district level.</a:t>
            </a:r>
            <a:endParaRPr/>
          </a:p>
          <a:p>
            <a:pPr marL="0" lvl="0" indent="0" algn="l" rtl="0">
              <a:spcBef>
                <a:spcPts val="0"/>
              </a:spcBef>
              <a:spcAft>
                <a:spcPts val="0"/>
              </a:spcAft>
              <a:buNone/>
            </a:pPr>
            <a:endParaRPr/>
          </a:p>
          <a:p>
            <a:pPr marL="0" lvl="0" indent="0" algn="l" rtl="0">
              <a:spcBef>
                <a:spcPts val="0"/>
              </a:spcBef>
              <a:spcAft>
                <a:spcPts val="0"/>
              </a:spcAft>
              <a:buNone/>
            </a:pPr>
            <a:r>
              <a:rPr lang="en"/>
              <a:t>Based on our research and fieldwork, we assembled a set of practices that invite leaders and teachers to reimagine how they center early literacy instruction to accelerate students’ development of foundational reading skills.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f4403ef861_0_7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f4403ef861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identified five practices that are essential to an effective early literacy system: 1) an early literacy </a:t>
            </a:r>
            <a:r>
              <a:rPr lang="en" b="1">
                <a:solidFill>
                  <a:schemeClr val="dk1"/>
                </a:solidFill>
              </a:rPr>
              <a:t>vision </a:t>
            </a:r>
            <a:r>
              <a:rPr lang="en">
                <a:solidFill>
                  <a:schemeClr val="dk1"/>
                </a:solidFill>
              </a:rPr>
              <a:t>grounded in the science of reading along with the right folks  with the right responsibilities  in place to fulfill that vision.; 2) high-quality </a:t>
            </a:r>
            <a:r>
              <a:rPr lang="en" b="1">
                <a:solidFill>
                  <a:schemeClr val="dk1"/>
                </a:solidFill>
              </a:rPr>
              <a:t>materials </a:t>
            </a:r>
            <a:r>
              <a:rPr lang="en">
                <a:solidFill>
                  <a:schemeClr val="dk1"/>
                </a:solidFill>
              </a:rPr>
              <a:t>that attend to foundational skills, knowledge building, and vocabulary instruction; 3) routine </a:t>
            </a:r>
            <a:r>
              <a:rPr lang="en" b="1">
                <a:solidFill>
                  <a:schemeClr val="dk1"/>
                </a:solidFill>
              </a:rPr>
              <a:t>data </a:t>
            </a:r>
            <a:r>
              <a:rPr lang="en">
                <a:solidFill>
                  <a:schemeClr val="dk1"/>
                </a:solidFill>
              </a:rPr>
              <a:t>practices that enable educators to keep a real-time pulse on student progress and make informed instructional decisions; 4) a well-informed and skilled </a:t>
            </a:r>
            <a:r>
              <a:rPr lang="en" b="1">
                <a:solidFill>
                  <a:schemeClr val="dk1"/>
                </a:solidFill>
              </a:rPr>
              <a:t>team </a:t>
            </a:r>
            <a:r>
              <a:rPr lang="en">
                <a:solidFill>
                  <a:schemeClr val="dk1"/>
                </a:solidFill>
              </a:rPr>
              <a:t>that has the resources it needs to support educators and students; and 5) sufficient </a:t>
            </a:r>
            <a:r>
              <a:rPr lang="en" b="1">
                <a:solidFill>
                  <a:schemeClr val="dk1"/>
                </a:solidFill>
              </a:rPr>
              <a:t>time </a:t>
            </a:r>
            <a:r>
              <a:rPr lang="en">
                <a:solidFill>
                  <a:schemeClr val="dk1"/>
                </a:solidFill>
              </a:rPr>
              <a:t>for educators to teach and engage in ongoing professional learning and early literacy responsibilities. </a:t>
            </a:r>
            <a:endParaRPr>
              <a:solidFill>
                <a:schemeClr val="dk1"/>
              </a:solidFill>
            </a:endParaRPr>
          </a:p>
          <a:p>
            <a:pPr marL="0" lvl="0" indent="0" algn="l" rtl="0">
              <a:spcBef>
                <a:spcPts val="0"/>
              </a:spcBef>
              <a:spcAft>
                <a:spcPts val="0"/>
              </a:spcAft>
              <a:buNone/>
            </a:pPr>
            <a:endParaRPr>
              <a:solidFill>
                <a:srgbClr val="282133"/>
              </a:solidFill>
            </a:endParaRPr>
          </a:p>
          <a:p>
            <a:pPr marL="0" lvl="0" indent="0" algn="l" rtl="0">
              <a:spcBef>
                <a:spcPts val="0"/>
              </a:spcBef>
              <a:spcAft>
                <a:spcPts val="0"/>
              </a:spcAft>
              <a:buNone/>
            </a:pPr>
            <a:r>
              <a:rPr lang="en">
                <a:solidFill>
                  <a:srgbClr val="282133"/>
                </a:solidFill>
              </a:rPr>
              <a:t>The five essential practices in early literacy capture the systemic factors at the school and system levels that influence early literacy instruction in classrooms and illustrate what needs to be in place for students to reliably read proficiently by the time they leave the 2nd grade.* These practices are rooted in research on the science of reading, but extend beyond the core tenets of this research in recognition of the fact that 1) the science of reading, in and of itself, isn’t fully responsive to the unique needs of MLs¹⁰ and that 2) there are many structures and routines in schools and systems that influence how, when, and with what quality those tenets are implemented. Each essential practice is broken into indicators that illustrate what effective implementation of the practice looks like in systems, schools, and classrooms. Since the initial release of the essential practices in November 2021, we have refined and reordered their corresponding indicators to best reflect what we learned over the course of another year of working in schools and to better respond to the unique needs of multilingual learners.</a:t>
            </a:r>
            <a:endParaRPr>
              <a:solidFill>
                <a:srgbClr val="28213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f4403ef861_0_29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2f4403ef861_0_2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Over the years, there has been an overarching trend in our discussions with partners, colleagues, and other early literacy professionals.. that trend being HOW overwhelming creating an extensive plan for early literacy instruction and aligning support can be.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A key deliverable for the 2022-2023 school year was to develop an EXTERNAL resource to release and share broadly across the country to solve for this.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With all of this in mind we set out to solve for those challenges. When we first began our discussions around how do design the playbook one word kept coming to the surface- and that word was “practical.” We wanted to provide a practical, easy-to-use tool that leaders could use to identify and understand how to develop an early literacy system whether starting from scratch or working to refine a system that is already in place.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wrote, learned, and reworked, and wrote, learned, and reworked iteration after iteration always looking through the lens of practicality which brought us to the tool now  published on our website . The Early Literacy Playbook provides any district or school leader free  ready-to-use, step-by-step guidance—including templates and examples—that early literacy leaders and educators can use to strengthen and monitor early literacy in their school or district.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f4403ef861_0_27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f4403ef861_0_2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&lt;click&gt;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have learned that there are a set of key indicators that must be revisited in order to sustain the system. (some examples are coming back to vision and roles and responsibilities, team structures, and regular step backs. </a:t>
            </a:r>
            <a:endParaRPr>
              <a:solidFill>
                <a:schemeClr val="dk1"/>
              </a:solidFill>
            </a:endParaRPr>
          </a:p>
          <a:p>
            <a:pPr marL="0" lvl="0" indent="0" algn="l" rtl="0">
              <a:lnSpc>
                <a:spcPct val="115000"/>
              </a:lnSpc>
              <a:spcBef>
                <a:spcPts val="0"/>
              </a:spcBef>
              <a:spcAft>
                <a:spcPts val="0"/>
              </a:spcAft>
              <a:buNone/>
            </a:pPr>
            <a:r>
              <a:rPr lang="en">
                <a:solidFill>
                  <a:schemeClr val="dk1"/>
                </a:solidFill>
              </a:rPr>
              <a:t>&lt;click&gt;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200">
                <a:solidFill>
                  <a:schemeClr val="dk1"/>
                </a:solidFill>
                <a:latin typeface="Times New Roman"/>
                <a:ea typeface="Times New Roman"/>
                <a:cs typeface="Times New Roman"/>
                <a:sym typeface="Times New Roman"/>
              </a:rPr>
              <a:t>Another lesson we learned pretty quickly is that we needed more than </a:t>
            </a:r>
            <a:r>
              <a:rPr lang="en">
                <a:solidFill>
                  <a:schemeClr val="dk1"/>
                </a:solidFill>
              </a:rPr>
              <a:t>an “for all students” general approach. When we were looking at partner schools’ data, it became clear that the multilingual learner population specifically needed additional attention. We want to reinforce how supporting priority student groups is not something separate, that, in fact, should be the start of any program and instructional design and certainly integrated throughout all professional learning opportunities. We hope to reinforce that supporting MLs is part of providing quality Tier 1 curriculum and instruction.</a:t>
            </a:r>
            <a:endParaRPr>
              <a:solidFill>
                <a:schemeClr val="dk1"/>
              </a:solidFill>
            </a:endParaRPr>
          </a:p>
          <a:p>
            <a:pPr marL="0" lvl="0" indent="0" algn="l" rtl="0">
              <a:lnSpc>
                <a:spcPct val="115000"/>
              </a:lnSpc>
              <a:spcBef>
                <a:spcPts val="1200"/>
              </a:spcBef>
              <a:spcAft>
                <a:spcPts val="0"/>
              </a:spcAft>
              <a:buNone/>
            </a:pPr>
            <a:r>
              <a:rPr lang="en">
                <a:solidFill>
                  <a:schemeClr val="dk1"/>
                </a:solidFill>
              </a:rPr>
              <a:t>&lt;click&gt;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conclusion that you have probably already come to on your own is that the work of transforming early literacy instruction is ALOT and can’t be accomplished all at once.  We hope to support LEAs in taking one step at a time in a way that feels manageable and helps partners stay the course. The good news is that every step they take in this journey will in the end greatly impact the students AND LEAs will definitely see the changes positively impacting students along the way! </a:t>
            </a:r>
            <a:endParaRPr>
              <a:solidFill>
                <a:schemeClr val="dk1"/>
              </a:solidFill>
            </a:endParaRPr>
          </a:p>
          <a:p>
            <a:pPr marL="0" lvl="0" indent="0" algn="l" rtl="0">
              <a:lnSpc>
                <a:spcPct val="115000"/>
              </a:lnSpc>
              <a:spcBef>
                <a:spcPts val="0"/>
              </a:spcBef>
              <a:spcAft>
                <a:spcPts val="0"/>
              </a:spcAft>
              <a:buNone/>
            </a:pPr>
            <a:r>
              <a:rPr lang="en">
                <a:solidFill>
                  <a:schemeClr val="dk1"/>
                </a:solidFill>
              </a:rPr>
              <a:t>&lt;click&gt;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success of the work is dependent on the team that is put in place to do this work within the LEAs.  A team with clear roles, responsibilities, and support is imperative. Take the time to support the partner to get the team in place, ensure they have the tools and resources they need, and support them in taking time to  step back and adjust team as needed. Continuously supporting district and school leadership in strengthening their internal teams will have an immeasurable effect on the success of their early literacy system.</a:t>
            </a:r>
            <a:endParaRPr sz="14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f4403ef861_0_1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f4403ef861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f4403ef861_0_18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f4403ef861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f646e02f3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f646e02f3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da8ac5e747_0_103: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da8ac5e747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2da8ac5e747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3491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f4403ef861_0_1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2f4403ef861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f4403ef861_0_3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f4403ef861_0_3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ndara"/>
                <a:ea typeface="Candara"/>
                <a:cs typeface="Candara"/>
                <a:sym typeface="Candara"/>
              </a:rPr>
              <a:t>In November. </a:t>
            </a:r>
            <a:endParaRPr sz="120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20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 sz="1200">
                <a:solidFill>
                  <a:schemeClr val="dk1"/>
                </a:solidFill>
                <a:latin typeface="Candara"/>
                <a:ea typeface="Candara"/>
                <a:cs typeface="Candara"/>
                <a:sym typeface="Candara"/>
              </a:rPr>
              <a:t>We have found in our work with partners across the country that an outside perspective on the current state of systems and instruction is crucial to a LEAs understanding of the work ahead. To support systems in both better understanding the current realities and to build their capacity to be able to define high quality instructional practice in early literacy, we anticipate conducting a diagnosis of current practices across each LEA. The on-site part of the diagnoses will consist of classroom observations in early literacy, leveraging both the ELA IPG and the Foundational Skills IPG and focus groups of students and teachers. We will also conduct a 2 hour virtual interview with each LEA to assess the state of the Essential Practices, review current student outcomes data, and review artifacts from professional learning systems. These data points will allow our team to produce a current state report, inclusive of their self-diagnoses, for each LEA to guide their strategic planning. </a:t>
            </a:r>
            <a:endParaRPr sz="1200">
              <a:solidFill>
                <a:schemeClr val="dk1"/>
              </a:solidFill>
              <a:latin typeface="Candara"/>
              <a:ea typeface="Candara"/>
              <a:cs typeface="Candara"/>
              <a:sym typeface="Candara"/>
            </a:endParaRPr>
          </a:p>
          <a:p>
            <a:pPr marL="0" lvl="0" indent="0" algn="l" rtl="0">
              <a:spcBef>
                <a:spcPts val="0"/>
              </a:spcBef>
              <a:spcAft>
                <a:spcPts val="0"/>
              </a:spcAft>
              <a:buNone/>
            </a:pPr>
            <a:endParaRPr/>
          </a:p>
          <a:p>
            <a:pPr marL="0" lvl="0" indent="0" algn="l" rtl="0">
              <a:spcBef>
                <a:spcPts val="0"/>
              </a:spcBef>
              <a:spcAft>
                <a:spcPts val="0"/>
              </a:spcAft>
              <a:buNone/>
            </a:pPr>
            <a:r>
              <a:rPr lang="en"/>
              <a:t>We use the Essential Practices Diagnostic to assess these systems. </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highlight>
                  <a:schemeClr val="accent4"/>
                </a:highlight>
              </a:rPr>
              <a:t>Drop Rating Tool in Chat </a:t>
            </a:r>
            <a:endParaRPr>
              <a:solidFill>
                <a:schemeClr val="dk1"/>
              </a:solidFill>
              <a:highlight>
                <a:schemeClr val="accent4"/>
              </a:highlight>
            </a:endParaRPr>
          </a:p>
          <a:p>
            <a:pPr marL="457200" lvl="0" indent="-298450" algn="l" rtl="0">
              <a:spcBef>
                <a:spcPts val="0"/>
              </a:spcBef>
              <a:spcAft>
                <a:spcPts val="0"/>
              </a:spcAft>
              <a:buClr>
                <a:schemeClr val="dk1"/>
              </a:buClr>
              <a:buSzPts val="1100"/>
              <a:buFont typeface="Candara"/>
              <a:buChar char="●"/>
            </a:pPr>
            <a:r>
              <a:rPr lang="en" u="sng">
                <a:solidFill>
                  <a:srgbClr val="1155CC"/>
                </a:solidFill>
                <a:latin typeface="Candara"/>
                <a:ea typeface="Candara"/>
                <a:cs typeface="Candara"/>
                <a:sym typeface="Candara"/>
                <a:hlinkClick r:id="rId3">
                  <a:extLst>
                    <a:ext uri="{A12FA001-AC4F-418D-AE19-62706E023703}">
                      <ahyp:hlinkClr xmlns:ahyp="http://schemas.microsoft.com/office/drawing/2018/hyperlinkcolor" val="tx"/>
                    </a:ext>
                  </a:extLst>
                </a:hlinkClick>
              </a:rPr>
              <a:t>Essential Practice Diagnostic Rating Tool </a:t>
            </a:r>
            <a:endParaRPr>
              <a:solidFill>
                <a:schemeClr val="dk1"/>
              </a:solidFill>
              <a:latin typeface="Candara"/>
              <a:ea typeface="Candara"/>
              <a:cs typeface="Candara"/>
              <a:sym typeface="Candara"/>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f4403ef861_0_3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f4403ef861_0_3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f4403ef861_0_3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f4403ef861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da8ac5e747_0_103: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da8ac5e747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2da8ac5e747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84607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a8ac5e747_0_109: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a8ac5e747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da8ac5e747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5263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a8ac5e747_0_109: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a8ac5e747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da8ac5e747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102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a8ac5e747_0_51: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da8ac5e747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2da8ac5e747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a8ac5e747_0_109: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a8ac5e747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da8ac5e747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8300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a8ac5e747_0_88: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da8ac5e747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2da8ac5e747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412186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a8ac5e747_0_109: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a8ac5e747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da8ac5e747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7483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da8ac5e747_0_103: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da8ac5e747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2da8ac5e747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16061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d3105dd8f0_3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d3105dd8f0_3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those of you who are unaware of Instruction Partners, we are a group of educational nerds who work alongside educators and leaders  support equitable access to great instruction.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share a deep commitment to ensuring that every student, regardless of their background, has access to the quality education they deserve.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88960c19e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88960c19e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f646e02f3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f646e02f3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ndara"/>
                <a:ea typeface="Candara"/>
                <a:cs typeface="Candara"/>
                <a:sym typeface="Candara"/>
              </a:rPr>
              <a:t>These aren’t just words on paper–we live these values every day in our work.</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 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554344" y="3457098"/>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000"/>
              <a:buFont typeface="Merriweather"/>
              <a:buNone/>
              <a:defRPr sz="40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title" idx="2"/>
          </p:nvPr>
        </p:nvSpPr>
        <p:spPr>
          <a:xfrm>
            <a:off x="554344" y="4259773"/>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Roboto Medium"/>
              <a:buNone/>
              <a:defRPr sz="2000" i="0" u="none" strike="noStrike" cap="none">
                <a:solidFill>
                  <a:schemeClr val="dk1"/>
                </a:solidFill>
                <a:latin typeface="Roboto Medium"/>
                <a:ea typeface="Roboto Medium"/>
                <a:cs typeface="Roboto Medium"/>
                <a:sym typeface="Roboto Medium"/>
              </a:defRPr>
            </a:lvl1pPr>
            <a:lvl2pPr lvl="1"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2pPr>
            <a:lvl3pPr lvl="2"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3pPr>
            <a:lvl4pPr lvl="3"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4pPr>
            <a:lvl5pPr lvl="4"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5pPr>
            <a:lvl6pPr lvl="5"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6pPr>
            <a:lvl7pPr lvl="6"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7pPr>
            <a:lvl8pPr lvl="7"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8pPr>
            <a:lvl9pPr lvl="8"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9pPr>
          </a:lstStyle>
          <a:p>
            <a:endParaRPr/>
          </a:p>
        </p:txBody>
      </p:sp>
      <p:sp>
        <p:nvSpPr>
          <p:cNvPr id="15" name="Google Shape;15;p2"/>
          <p:cNvSpPr txBox="1">
            <a:spLocks noGrp="1"/>
          </p:cNvSpPr>
          <p:nvPr>
            <p:ph type="title" idx="3"/>
          </p:nvPr>
        </p:nvSpPr>
        <p:spPr>
          <a:xfrm>
            <a:off x="554344" y="4579548"/>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1200"/>
              <a:buFont typeface="Roboto Medium"/>
              <a:buNone/>
              <a:defRPr sz="1200" i="0" u="none" strike="noStrike" cap="none">
                <a:solidFill>
                  <a:schemeClr val="dk1"/>
                </a:solidFill>
                <a:latin typeface="Roboto Medium"/>
                <a:ea typeface="Roboto Medium"/>
                <a:cs typeface="Roboto Medium"/>
                <a:sym typeface="Roboto Medium"/>
              </a:defRPr>
            </a:lvl1pPr>
            <a:lvl2pPr lvl="1"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2pPr>
            <a:lvl3pPr lvl="2"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3pPr>
            <a:lvl4pPr lvl="3"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4pPr>
            <a:lvl5pPr lvl="4"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5pPr>
            <a:lvl6pPr lvl="5"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6pPr>
            <a:lvl7pPr lvl="6"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7pPr>
            <a:lvl8pPr lvl="7"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8pPr>
            <a:lvl9pPr lvl="8"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 - Two Columns w/ Header">
  <p:cSld name="6 - Two Columns w/ Header">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7338060" y="7317846"/>
            <a:ext cx="2263200" cy="207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sp>
        <p:nvSpPr>
          <p:cNvPr id="34" name="Google Shape;34;p7"/>
          <p:cNvSpPr txBox="1">
            <a:spLocks noGrp="1"/>
          </p:cNvSpPr>
          <p:nvPr>
            <p:ph type="body" idx="1"/>
          </p:nvPr>
        </p:nvSpPr>
        <p:spPr>
          <a:xfrm>
            <a:off x="232550" y="2671551"/>
            <a:ext cx="4677600" cy="48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35" name="Google Shape;35;p7"/>
          <p:cNvSpPr txBox="1">
            <a:spLocks noGrp="1"/>
          </p:cNvSpPr>
          <p:nvPr>
            <p:ph type="body" idx="2"/>
          </p:nvPr>
        </p:nvSpPr>
        <p:spPr>
          <a:xfrm>
            <a:off x="5148265" y="2671551"/>
            <a:ext cx="4677600" cy="48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36" name="Google Shape;36;p7"/>
          <p:cNvSpPr txBox="1">
            <a:spLocks noGrp="1"/>
          </p:cNvSpPr>
          <p:nvPr>
            <p:ph type="body" idx="3"/>
          </p:nvPr>
        </p:nvSpPr>
        <p:spPr>
          <a:xfrm>
            <a:off x="232559" y="2280788"/>
            <a:ext cx="4681800" cy="377700"/>
          </a:xfrm>
          <a:prstGeom prst="rect">
            <a:avLst/>
          </a:prstGeom>
          <a:solidFill>
            <a:srgbClr val="D8F09D"/>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37" name="Google Shape;37;p7"/>
          <p:cNvSpPr txBox="1">
            <a:spLocks noGrp="1"/>
          </p:cNvSpPr>
          <p:nvPr>
            <p:ph type="body" idx="4"/>
          </p:nvPr>
        </p:nvSpPr>
        <p:spPr>
          <a:xfrm>
            <a:off x="5148263" y="2280788"/>
            <a:ext cx="4681800" cy="375000"/>
          </a:xfrm>
          <a:prstGeom prst="rect">
            <a:avLst/>
          </a:prstGeom>
          <a:solidFill>
            <a:srgbClr val="D8F09D"/>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38" name="Google Shape;38;p7"/>
          <p:cNvSpPr txBox="1">
            <a:spLocks noGrp="1"/>
          </p:cNvSpPr>
          <p:nvPr>
            <p:ph type="title"/>
          </p:nvPr>
        </p:nvSpPr>
        <p:spPr>
          <a:xfrm>
            <a:off x="232560" y="1086134"/>
            <a:ext cx="9607500" cy="962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extLst>
      <p:ext uri="{BB962C8B-B14F-4D97-AF65-F5344CB8AC3E}">
        <p14:creationId xmlns:p14="http://schemas.microsoft.com/office/powerpoint/2010/main" val="907899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break, blue">
  <p:cSld name="Section break, blue">
    <p:bg>
      <p:bgPr>
        <a:solidFill>
          <a:schemeClr val="lt2"/>
        </a:solidFill>
        <a:effectLst/>
      </p:bgPr>
    </p:bg>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chemeClr val="accent6"/>
              </a:buClr>
              <a:buSzPts val="1400"/>
              <a:buNone/>
              <a:defRPr>
                <a:solidFill>
                  <a:schemeClr val="accent6"/>
                </a:solidFill>
                <a:latin typeface="Candara"/>
                <a:ea typeface="Candara"/>
                <a:cs typeface="Candara"/>
                <a:sym typeface="Candara"/>
              </a:defRPr>
            </a:lvl2pPr>
            <a:lvl3pPr lvl="2" rtl="0">
              <a:spcBef>
                <a:spcPts val="0"/>
              </a:spcBef>
              <a:spcAft>
                <a:spcPts val="0"/>
              </a:spcAft>
              <a:buClr>
                <a:schemeClr val="accent6"/>
              </a:buClr>
              <a:buSzPts val="1400"/>
              <a:buNone/>
              <a:defRPr>
                <a:solidFill>
                  <a:schemeClr val="accent6"/>
                </a:solidFill>
                <a:latin typeface="Candara"/>
                <a:ea typeface="Candara"/>
                <a:cs typeface="Candara"/>
                <a:sym typeface="Candara"/>
              </a:defRPr>
            </a:lvl3pPr>
            <a:lvl4pPr lvl="3" rtl="0">
              <a:spcBef>
                <a:spcPts val="0"/>
              </a:spcBef>
              <a:spcAft>
                <a:spcPts val="0"/>
              </a:spcAft>
              <a:buClr>
                <a:schemeClr val="accent6"/>
              </a:buClr>
              <a:buSzPts val="1400"/>
              <a:buNone/>
              <a:defRPr>
                <a:solidFill>
                  <a:schemeClr val="accent6"/>
                </a:solidFill>
                <a:latin typeface="Candara"/>
                <a:ea typeface="Candara"/>
                <a:cs typeface="Candara"/>
                <a:sym typeface="Candara"/>
              </a:defRPr>
            </a:lvl4pPr>
            <a:lvl5pPr lvl="4" rtl="0">
              <a:spcBef>
                <a:spcPts val="0"/>
              </a:spcBef>
              <a:spcAft>
                <a:spcPts val="0"/>
              </a:spcAft>
              <a:buClr>
                <a:schemeClr val="accent6"/>
              </a:buClr>
              <a:buSzPts val="1400"/>
              <a:buNone/>
              <a:defRPr>
                <a:solidFill>
                  <a:schemeClr val="accent6"/>
                </a:solidFill>
                <a:latin typeface="Candara"/>
                <a:ea typeface="Candara"/>
                <a:cs typeface="Candara"/>
                <a:sym typeface="Candara"/>
              </a:defRPr>
            </a:lvl5pPr>
            <a:lvl6pPr lvl="5" rtl="0">
              <a:spcBef>
                <a:spcPts val="0"/>
              </a:spcBef>
              <a:spcAft>
                <a:spcPts val="0"/>
              </a:spcAft>
              <a:buClr>
                <a:schemeClr val="accent6"/>
              </a:buClr>
              <a:buSzPts val="1400"/>
              <a:buNone/>
              <a:defRPr>
                <a:solidFill>
                  <a:schemeClr val="accent6"/>
                </a:solidFill>
                <a:latin typeface="Candara"/>
                <a:ea typeface="Candara"/>
                <a:cs typeface="Candara"/>
                <a:sym typeface="Candara"/>
              </a:defRPr>
            </a:lvl6pPr>
            <a:lvl7pPr lvl="6" rtl="0">
              <a:spcBef>
                <a:spcPts val="0"/>
              </a:spcBef>
              <a:spcAft>
                <a:spcPts val="0"/>
              </a:spcAft>
              <a:buClr>
                <a:schemeClr val="accent6"/>
              </a:buClr>
              <a:buSzPts val="1400"/>
              <a:buNone/>
              <a:defRPr>
                <a:solidFill>
                  <a:schemeClr val="accent6"/>
                </a:solidFill>
                <a:latin typeface="Candara"/>
                <a:ea typeface="Candara"/>
                <a:cs typeface="Candara"/>
                <a:sym typeface="Candara"/>
              </a:defRPr>
            </a:lvl7pPr>
            <a:lvl8pPr lvl="7" rtl="0">
              <a:spcBef>
                <a:spcPts val="0"/>
              </a:spcBef>
              <a:spcAft>
                <a:spcPts val="0"/>
              </a:spcAft>
              <a:buClr>
                <a:schemeClr val="accent6"/>
              </a:buClr>
              <a:buSzPts val="1400"/>
              <a:buNone/>
              <a:defRPr>
                <a:solidFill>
                  <a:schemeClr val="accent6"/>
                </a:solidFill>
                <a:latin typeface="Candara"/>
                <a:ea typeface="Candara"/>
                <a:cs typeface="Candara"/>
                <a:sym typeface="Candara"/>
              </a:defRPr>
            </a:lvl8pPr>
            <a:lvl9pPr lvl="8" rtl="0">
              <a:spcBef>
                <a:spcPts val="0"/>
              </a:spcBef>
              <a:spcAft>
                <a:spcPts val="0"/>
              </a:spcAft>
              <a:buClr>
                <a:schemeClr val="accent6"/>
              </a:buClr>
              <a:buSzPts val="1400"/>
              <a:buNone/>
              <a:defRPr>
                <a:solidFill>
                  <a:schemeClr val="accent6"/>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3463649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break, purple">
  <p:cSld name="Section break, purple">
    <p:bg>
      <p:bgPr>
        <a:solidFill>
          <a:schemeClr val="accent1"/>
        </a:solidFill>
        <a:effectLst/>
      </p:bgPr>
    </p:bg>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961876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break, green">
  <p:cSld name="Section break, green">
    <p:bg>
      <p:bgPr>
        <a:solidFill>
          <a:schemeClr val="accent3"/>
        </a:solidFill>
        <a:effectLst/>
      </p:bgPr>
    </p:bg>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23817302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ody slide, left-aligned text 1">
  <p:cSld name="Body slide, left-aligned text 1">
    <p:spTree>
      <p:nvGrpSpPr>
        <p:cNvPr id="1" name="Shape 229"/>
        <p:cNvGrpSpPr/>
        <p:nvPr/>
      </p:nvGrpSpPr>
      <p:grpSpPr>
        <a:xfrm>
          <a:off x="0" y="0"/>
          <a:ext cx="0" cy="0"/>
          <a:chOff x="0" y="0"/>
          <a:chExt cx="0" cy="0"/>
        </a:xfrm>
      </p:grpSpPr>
      <p:pic>
        <p:nvPicPr>
          <p:cNvPr id="230" name="Google Shape;230;p42"/>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31" name="Google Shape;231;p42"/>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232" name="Google Shape;232;p42"/>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233" name="Google Shape;233;p42"/>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37583741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ody slide, centered text">
  <p:cSld name="Body slide, centered text">
    <p:spTree>
      <p:nvGrpSpPr>
        <p:cNvPr id="1" name="Shape 234"/>
        <p:cNvGrpSpPr/>
        <p:nvPr/>
      </p:nvGrpSpPr>
      <p:grpSpPr>
        <a:xfrm>
          <a:off x="0" y="0"/>
          <a:ext cx="0" cy="0"/>
          <a:chOff x="0" y="0"/>
          <a:chExt cx="0" cy="0"/>
        </a:xfrm>
      </p:grpSpPr>
      <p:pic>
        <p:nvPicPr>
          <p:cNvPr id="235" name="Google Shape;235;p43"/>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36" name="Google Shape;236;p43"/>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37" name="Google Shape;237;p43"/>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38" name="Google Shape;238;p43"/>
          <p:cNvSpPr txBox="1">
            <a:spLocks noGrp="1"/>
          </p:cNvSpPr>
          <p:nvPr>
            <p:ph type="body" idx="1"/>
          </p:nvPr>
        </p:nvSpPr>
        <p:spPr>
          <a:xfrm>
            <a:off x="2484900" y="1436387"/>
            <a:ext cx="5088600" cy="4899627"/>
          </a:xfrm>
          <a:prstGeom prst="rect">
            <a:avLst/>
          </a:prstGeom>
        </p:spPr>
        <p:txBody>
          <a:bodyPr spcFirstLastPara="1" wrap="square" lIns="91425" tIns="91425" rIns="91425" bIns="91425" anchor="ctr" anchorCtr="0">
            <a:noAutofit/>
          </a:bodyPr>
          <a:lstStyle>
            <a:lvl1pPr marL="502920" lvl="0" indent="-349250" algn="ctr" rtl="0">
              <a:spcBef>
                <a:spcPts val="0"/>
              </a:spcBef>
              <a:spcAft>
                <a:spcPts val="0"/>
              </a:spcAft>
              <a:buClr>
                <a:schemeClr val="lt2"/>
              </a:buClr>
              <a:buSzPts val="1400"/>
              <a:buChar char="●"/>
              <a:defRPr/>
            </a:lvl1pPr>
            <a:lvl2pPr marL="1005840" lvl="1" indent="-349250" algn="ctr" rtl="0">
              <a:spcBef>
                <a:spcPts val="0"/>
              </a:spcBef>
              <a:spcAft>
                <a:spcPts val="0"/>
              </a:spcAft>
              <a:buClr>
                <a:schemeClr val="lt2"/>
              </a:buClr>
              <a:buSzPts val="1400"/>
              <a:buChar char="○"/>
              <a:defRPr/>
            </a:lvl2pPr>
            <a:lvl3pPr marL="1508760" lvl="2" indent="-349250" algn="ctr" rtl="0">
              <a:spcBef>
                <a:spcPts val="0"/>
              </a:spcBef>
              <a:spcAft>
                <a:spcPts val="0"/>
              </a:spcAft>
              <a:buClr>
                <a:schemeClr val="lt2"/>
              </a:buClr>
              <a:buSzPts val="1400"/>
              <a:buChar char="■"/>
              <a:defRPr/>
            </a:lvl3pPr>
            <a:lvl4pPr marL="2011680" lvl="3" indent="-349250" algn="ctr" rtl="0">
              <a:spcBef>
                <a:spcPts val="0"/>
              </a:spcBef>
              <a:spcAft>
                <a:spcPts val="0"/>
              </a:spcAft>
              <a:buClr>
                <a:schemeClr val="lt2"/>
              </a:buClr>
              <a:buSzPts val="1400"/>
              <a:buChar char="●"/>
              <a:defRPr/>
            </a:lvl4pPr>
            <a:lvl5pPr marL="2514600" lvl="4" indent="-349250" algn="ctr" rtl="0">
              <a:spcBef>
                <a:spcPts val="0"/>
              </a:spcBef>
              <a:spcAft>
                <a:spcPts val="0"/>
              </a:spcAft>
              <a:buClr>
                <a:schemeClr val="lt2"/>
              </a:buClr>
              <a:buSzPts val="1400"/>
              <a:buChar char="○"/>
              <a:defRPr/>
            </a:lvl5pPr>
            <a:lvl6pPr marL="3017520" lvl="5" indent="-349250" algn="ctr" rtl="0">
              <a:spcBef>
                <a:spcPts val="0"/>
              </a:spcBef>
              <a:spcAft>
                <a:spcPts val="0"/>
              </a:spcAft>
              <a:buClr>
                <a:schemeClr val="lt2"/>
              </a:buClr>
              <a:buSzPts val="1400"/>
              <a:buChar char="■"/>
              <a:defRPr/>
            </a:lvl6pPr>
            <a:lvl7pPr marL="3520440" lvl="6" indent="-349250" algn="ctr" rtl="0">
              <a:spcBef>
                <a:spcPts val="0"/>
              </a:spcBef>
              <a:spcAft>
                <a:spcPts val="0"/>
              </a:spcAft>
              <a:buClr>
                <a:schemeClr val="lt2"/>
              </a:buClr>
              <a:buSzPts val="1400"/>
              <a:buChar char="●"/>
              <a:defRPr/>
            </a:lvl7pPr>
            <a:lvl8pPr marL="4023360" lvl="7" indent="-349250" algn="ctr" rtl="0">
              <a:spcBef>
                <a:spcPts val="0"/>
              </a:spcBef>
              <a:spcAft>
                <a:spcPts val="0"/>
              </a:spcAft>
              <a:buClr>
                <a:schemeClr val="lt2"/>
              </a:buClr>
              <a:buSzPts val="1400"/>
              <a:buChar char="○"/>
              <a:defRPr/>
            </a:lvl8pPr>
            <a:lvl9pPr marL="4526280" lvl="8" indent="-349250" algn="ctr"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1332936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ody slide, no text box">
  <p:cSld name="Body slide, no text box">
    <p:spTree>
      <p:nvGrpSpPr>
        <p:cNvPr id="1" name="Shape 239"/>
        <p:cNvGrpSpPr/>
        <p:nvPr/>
      </p:nvGrpSpPr>
      <p:grpSpPr>
        <a:xfrm>
          <a:off x="0" y="0"/>
          <a:ext cx="0" cy="0"/>
          <a:chOff x="0" y="0"/>
          <a:chExt cx="0" cy="0"/>
        </a:xfrm>
      </p:grpSpPr>
      <p:pic>
        <p:nvPicPr>
          <p:cNvPr id="240" name="Google Shape;240;p44"/>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41" name="Google Shape;241;p44"/>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42" name="Google Shape;242;p44"/>
          <p:cNvSpPr txBox="1">
            <a:spLocks noGrp="1"/>
          </p:cNvSpPr>
          <p:nvPr>
            <p:ph type="title"/>
          </p:nvPr>
        </p:nvSpPr>
        <p:spPr>
          <a:xfrm>
            <a:off x="833030" y="421222"/>
            <a:ext cx="772761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3669082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ody slide, orange citation">
  <p:cSld name="Body slide, orange citation">
    <p:spTree>
      <p:nvGrpSpPr>
        <p:cNvPr id="1" name="Shape 243"/>
        <p:cNvGrpSpPr/>
        <p:nvPr/>
      </p:nvGrpSpPr>
      <p:grpSpPr>
        <a:xfrm>
          <a:off x="0" y="0"/>
          <a:ext cx="0" cy="0"/>
          <a:chOff x="0" y="0"/>
          <a:chExt cx="0" cy="0"/>
        </a:xfrm>
      </p:grpSpPr>
      <p:pic>
        <p:nvPicPr>
          <p:cNvPr id="244" name="Google Shape;244;p45"/>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45" name="Google Shape;245;p45"/>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46" name="Google Shape;246;p45"/>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247" name="Google Shape;247;p45"/>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48" name="Google Shape;248;p45"/>
          <p:cNvSpPr/>
          <p:nvPr/>
        </p:nvSpPr>
        <p:spPr>
          <a:xfrm>
            <a:off x="6301680" y="7021982"/>
            <a:ext cx="3756720" cy="405733"/>
          </a:xfrm>
          <a:prstGeom prst="rect">
            <a:avLst/>
          </a:prstGeom>
          <a:solidFill>
            <a:schemeClr val="dk1"/>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249" name="Google Shape;249;p45"/>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rtl="0">
              <a:spcBef>
                <a:spcPts val="0"/>
              </a:spcBef>
              <a:spcAft>
                <a:spcPts val="0"/>
              </a:spcAft>
              <a:buClr>
                <a:srgbClr val="FFFFFF"/>
              </a:buClr>
              <a:buSzPts val="1000"/>
              <a:buChar char="●"/>
              <a:defRPr sz="1100">
                <a:solidFill>
                  <a:srgbClr val="FFFFFF"/>
                </a:solidFill>
              </a:defRPr>
            </a:lvl1pPr>
            <a:lvl2pPr marL="1005840" lvl="1" indent="-321310" rtl="0">
              <a:spcBef>
                <a:spcPts val="0"/>
              </a:spcBef>
              <a:spcAft>
                <a:spcPts val="0"/>
              </a:spcAft>
              <a:buClr>
                <a:srgbClr val="FFFFFF"/>
              </a:buClr>
              <a:buSzPts val="1000"/>
              <a:buChar char="○"/>
              <a:defRPr sz="1100">
                <a:solidFill>
                  <a:srgbClr val="FFFFFF"/>
                </a:solidFill>
              </a:defRPr>
            </a:lvl2pPr>
            <a:lvl3pPr marL="1508760" lvl="2" indent="-321310" rtl="0">
              <a:spcBef>
                <a:spcPts val="0"/>
              </a:spcBef>
              <a:spcAft>
                <a:spcPts val="0"/>
              </a:spcAft>
              <a:buClr>
                <a:srgbClr val="FFFFFF"/>
              </a:buClr>
              <a:buSzPts val="1000"/>
              <a:buChar char="■"/>
              <a:defRPr sz="1100">
                <a:solidFill>
                  <a:srgbClr val="FFFFFF"/>
                </a:solidFill>
              </a:defRPr>
            </a:lvl3pPr>
            <a:lvl4pPr marL="2011680" lvl="3" indent="-321310" rtl="0">
              <a:spcBef>
                <a:spcPts val="0"/>
              </a:spcBef>
              <a:spcAft>
                <a:spcPts val="0"/>
              </a:spcAft>
              <a:buClr>
                <a:srgbClr val="FFFFFF"/>
              </a:buClr>
              <a:buSzPts val="1000"/>
              <a:buChar char="●"/>
              <a:defRPr sz="1100">
                <a:solidFill>
                  <a:srgbClr val="FFFFFF"/>
                </a:solidFill>
              </a:defRPr>
            </a:lvl4pPr>
            <a:lvl5pPr marL="2514600" lvl="4" indent="-321310" rtl="0">
              <a:spcBef>
                <a:spcPts val="0"/>
              </a:spcBef>
              <a:spcAft>
                <a:spcPts val="0"/>
              </a:spcAft>
              <a:buClr>
                <a:srgbClr val="FFFFFF"/>
              </a:buClr>
              <a:buSzPts val="1000"/>
              <a:buChar char="○"/>
              <a:defRPr sz="1100">
                <a:solidFill>
                  <a:srgbClr val="FFFFFF"/>
                </a:solidFill>
              </a:defRPr>
            </a:lvl5pPr>
            <a:lvl6pPr marL="3017520" lvl="5" indent="-321310" rtl="0">
              <a:spcBef>
                <a:spcPts val="0"/>
              </a:spcBef>
              <a:spcAft>
                <a:spcPts val="0"/>
              </a:spcAft>
              <a:buClr>
                <a:srgbClr val="FFFFFF"/>
              </a:buClr>
              <a:buSzPts val="1000"/>
              <a:buChar char="■"/>
              <a:defRPr sz="1100">
                <a:solidFill>
                  <a:srgbClr val="FFFFFF"/>
                </a:solidFill>
              </a:defRPr>
            </a:lvl6pPr>
            <a:lvl7pPr marL="3520440" lvl="6" indent="-321310" rtl="0">
              <a:spcBef>
                <a:spcPts val="0"/>
              </a:spcBef>
              <a:spcAft>
                <a:spcPts val="0"/>
              </a:spcAft>
              <a:buClr>
                <a:srgbClr val="FFFFFF"/>
              </a:buClr>
              <a:buSzPts val="1000"/>
              <a:buChar char="●"/>
              <a:defRPr sz="1100">
                <a:solidFill>
                  <a:srgbClr val="FFFFFF"/>
                </a:solidFill>
              </a:defRPr>
            </a:lvl7pPr>
            <a:lvl8pPr marL="4023360" lvl="7" indent="-321310" rtl="0">
              <a:spcBef>
                <a:spcPts val="0"/>
              </a:spcBef>
              <a:spcAft>
                <a:spcPts val="0"/>
              </a:spcAft>
              <a:buClr>
                <a:srgbClr val="FFFFFF"/>
              </a:buClr>
              <a:buSzPts val="1000"/>
              <a:buChar char="○"/>
              <a:defRPr sz="1100">
                <a:solidFill>
                  <a:srgbClr val="FFFFFF"/>
                </a:solidFill>
              </a:defRPr>
            </a:lvl8pPr>
            <a:lvl9pPr marL="4526280" lvl="8" indent="-321310" rtl="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606318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ody slide, blue citation 1">
  <p:cSld name="Body slide, blue citation 1">
    <p:spTree>
      <p:nvGrpSpPr>
        <p:cNvPr id="1" name="Shape 250"/>
        <p:cNvGrpSpPr/>
        <p:nvPr/>
      </p:nvGrpSpPr>
      <p:grpSpPr>
        <a:xfrm>
          <a:off x="0" y="0"/>
          <a:ext cx="0" cy="0"/>
          <a:chOff x="0" y="0"/>
          <a:chExt cx="0" cy="0"/>
        </a:xfrm>
      </p:grpSpPr>
      <p:pic>
        <p:nvPicPr>
          <p:cNvPr id="251" name="Google Shape;251;p46"/>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52" name="Google Shape;252;p46"/>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53" name="Google Shape;253;p46"/>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254" name="Google Shape;254;p46"/>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55" name="Google Shape;255;p46"/>
          <p:cNvSpPr/>
          <p:nvPr/>
        </p:nvSpPr>
        <p:spPr>
          <a:xfrm>
            <a:off x="6301680" y="7021982"/>
            <a:ext cx="3756720" cy="405733"/>
          </a:xfrm>
          <a:prstGeom prst="rect">
            <a:avLst/>
          </a:prstGeom>
          <a:solidFill>
            <a:schemeClr val="lt2"/>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256" name="Google Shape;256;p46"/>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rtl="0">
              <a:spcBef>
                <a:spcPts val="0"/>
              </a:spcBef>
              <a:spcAft>
                <a:spcPts val="0"/>
              </a:spcAft>
              <a:buClr>
                <a:srgbClr val="FFFFFF"/>
              </a:buClr>
              <a:buSzPts val="1000"/>
              <a:buChar char="●"/>
              <a:defRPr sz="1100">
                <a:solidFill>
                  <a:srgbClr val="FFFFFF"/>
                </a:solidFill>
              </a:defRPr>
            </a:lvl1pPr>
            <a:lvl2pPr marL="1005840" lvl="1" indent="-321310" rtl="0">
              <a:spcBef>
                <a:spcPts val="0"/>
              </a:spcBef>
              <a:spcAft>
                <a:spcPts val="0"/>
              </a:spcAft>
              <a:buClr>
                <a:srgbClr val="FFFFFF"/>
              </a:buClr>
              <a:buSzPts val="1000"/>
              <a:buChar char="○"/>
              <a:defRPr sz="1100">
                <a:solidFill>
                  <a:srgbClr val="FFFFFF"/>
                </a:solidFill>
              </a:defRPr>
            </a:lvl2pPr>
            <a:lvl3pPr marL="1508760" lvl="2" indent="-321310" rtl="0">
              <a:spcBef>
                <a:spcPts val="0"/>
              </a:spcBef>
              <a:spcAft>
                <a:spcPts val="0"/>
              </a:spcAft>
              <a:buClr>
                <a:srgbClr val="FFFFFF"/>
              </a:buClr>
              <a:buSzPts val="1000"/>
              <a:buChar char="■"/>
              <a:defRPr sz="1100">
                <a:solidFill>
                  <a:srgbClr val="FFFFFF"/>
                </a:solidFill>
              </a:defRPr>
            </a:lvl3pPr>
            <a:lvl4pPr marL="2011680" lvl="3" indent="-321310" rtl="0">
              <a:spcBef>
                <a:spcPts val="0"/>
              </a:spcBef>
              <a:spcAft>
                <a:spcPts val="0"/>
              </a:spcAft>
              <a:buClr>
                <a:srgbClr val="FFFFFF"/>
              </a:buClr>
              <a:buSzPts val="1000"/>
              <a:buChar char="●"/>
              <a:defRPr sz="1100">
                <a:solidFill>
                  <a:srgbClr val="FFFFFF"/>
                </a:solidFill>
              </a:defRPr>
            </a:lvl4pPr>
            <a:lvl5pPr marL="2514600" lvl="4" indent="-321310" rtl="0">
              <a:spcBef>
                <a:spcPts val="0"/>
              </a:spcBef>
              <a:spcAft>
                <a:spcPts val="0"/>
              </a:spcAft>
              <a:buClr>
                <a:srgbClr val="FFFFFF"/>
              </a:buClr>
              <a:buSzPts val="1000"/>
              <a:buChar char="○"/>
              <a:defRPr sz="1100">
                <a:solidFill>
                  <a:srgbClr val="FFFFFF"/>
                </a:solidFill>
              </a:defRPr>
            </a:lvl5pPr>
            <a:lvl6pPr marL="3017520" lvl="5" indent="-321310" rtl="0">
              <a:spcBef>
                <a:spcPts val="0"/>
              </a:spcBef>
              <a:spcAft>
                <a:spcPts val="0"/>
              </a:spcAft>
              <a:buClr>
                <a:srgbClr val="FFFFFF"/>
              </a:buClr>
              <a:buSzPts val="1000"/>
              <a:buChar char="■"/>
              <a:defRPr sz="1100">
                <a:solidFill>
                  <a:srgbClr val="FFFFFF"/>
                </a:solidFill>
              </a:defRPr>
            </a:lvl6pPr>
            <a:lvl7pPr marL="3520440" lvl="6" indent="-321310" rtl="0">
              <a:spcBef>
                <a:spcPts val="0"/>
              </a:spcBef>
              <a:spcAft>
                <a:spcPts val="0"/>
              </a:spcAft>
              <a:buClr>
                <a:srgbClr val="FFFFFF"/>
              </a:buClr>
              <a:buSzPts val="1000"/>
              <a:buChar char="●"/>
              <a:defRPr sz="1100">
                <a:solidFill>
                  <a:srgbClr val="FFFFFF"/>
                </a:solidFill>
              </a:defRPr>
            </a:lvl7pPr>
            <a:lvl8pPr marL="4023360" lvl="7" indent="-321310" rtl="0">
              <a:spcBef>
                <a:spcPts val="0"/>
              </a:spcBef>
              <a:spcAft>
                <a:spcPts val="0"/>
              </a:spcAft>
              <a:buClr>
                <a:srgbClr val="FFFFFF"/>
              </a:buClr>
              <a:buSzPts val="1000"/>
              <a:buChar char="○"/>
              <a:defRPr sz="1100">
                <a:solidFill>
                  <a:srgbClr val="FFFFFF"/>
                </a:solidFill>
              </a:defRPr>
            </a:lvl8pPr>
            <a:lvl9pPr marL="4526280" lvl="8" indent="-321310" rtl="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27220174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ody slide, orange box">
  <p:cSld name="Body slide, orange box">
    <p:spTree>
      <p:nvGrpSpPr>
        <p:cNvPr id="1" name="Shape 257"/>
        <p:cNvGrpSpPr/>
        <p:nvPr/>
      </p:nvGrpSpPr>
      <p:grpSpPr>
        <a:xfrm>
          <a:off x="0" y="0"/>
          <a:ext cx="0" cy="0"/>
          <a:chOff x="0" y="0"/>
          <a:chExt cx="0" cy="0"/>
        </a:xfrm>
      </p:grpSpPr>
      <p:pic>
        <p:nvPicPr>
          <p:cNvPr id="258" name="Google Shape;258;p47"/>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59" name="Google Shape;259;p47"/>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0" name="Google Shape;260;p47"/>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61" name="Google Shape;261;p47"/>
          <p:cNvSpPr/>
          <p:nvPr/>
        </p:nvSpPr>
        <p:spPr>
          <a:xfrm>
            <a:off x="981475" y="1393584"/>
            <a:ext cx="2845260" cy="5461307"/>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2" name="Google Shape;262;p47"/>
          <p:cNvSpPr/>
          <p:nvPr/>
        </p:nvSpPr>
        <p:spPr>
          <a:xfrm>
            <a:off x="3901123" y="1393584"/>
            <a:ext cx="5138100" cy="5472640"/>
          </a:xfrm>
          <a:prstGeom prst="rect">
            <a:avLst/>
          </a:prstGeom>
          <a:noFill/>
          <a:ln w="9525" cap="flat" cmpd="sng">
            <a:solidFill>
              <a:schemeClr val="dk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3" name="Google Shape;263;p47"/>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2837984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ody slide, blue box">
  <p:cSld name="Body slide, blue box">
    <p:spTree>
      <p:nvGrpSpPr>
        <p:cNvPr id="1" name="Shape 264"/>
        <p:cNvGrpSpPr/>
        <p:nvPr/>
      </p:nvGrpSpPr>
      <p:grpSpPr>
        <a:xfrm>
          <a:off x="0" y="0"/>
          <a:ext cx="0" cy="0"/>
          <a:chOff x="0" y="0"/>
          <a:chExt cx="0" cy="0"/>
        </a:xfrm>
      </p:grpSpPr>
      <p:pic>
        <p:nvPicPr>
          <p:cNvPr id="265" name="Google Shape;265;p48"/>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66" name="Google Shape;266;p48"/>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7" name="Google Shape;267;p48"/>
          <p:cNvSpPr/>
          <p:nvPr/>
        </p:nvSpPr>
        <p:spPr>
          <a:xfrm>
            <a:off x="981475" y="1393584"/>
            <a:ext cx="2845260" cy="5461307"/>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8" name="Google Shape;268;p48"/>
          <p:cNvSpPr/>
          <p:nvPr/>
        </p:nvSpPr>
        <p:spPr>
          <a:xfrm>
            <a:off x="3901123" y="1393584"/>
            <a:ext cx="5138100" cy="5472640"/>
          </a:xfrm>
          <a:prstGeom prst="rect">
            <a:avLst/>
          </a:prstGeom>
          <a:no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69" name="Google Shape;269;p48"/>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70" name="Google Shape;270;p48"/>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392819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 - Three Columns">
  <p:cSld name="7 - Three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32560" y="93708"/>
            <a:ext cx="9607500" cy="96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8"/>
          <p:cNvSpPr txBox="1">
            <a:spLocks noGrp="1"/>
          </p:cNvSpPr>
          <p:nvPr>
            <p:ph type="sldNum" idx="12"/>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pic>
        <p:nvPicPr>
          <p:cNvPr id="42" name="Google Shape;42;p8"/>
          <p:cNvPicPr preferRelativeResize="0"/>
          <p:nvPr/>
        </p:nvPicPr>
        <p:blipFill rotWithShape="1">
          <a:blip r:embed="rId2">
            <a:alphaModFix/>
          </a:blip>
          <a:srcRect/>
          <a:stretch/>
        </p:blipFill>
        <p:spPr>
          <a:xfrm>
            <a:off x="457200" y="7158011"/>
            <a:ext cx="1082675" cy="366739"/>
          </a:xfrm>
          <a:prstGeom prst="rect">
            <a:avLst/>
          </a:prstGeom>
          <a:noFill/>
          <a:ln>
            <a:noFill/>
          </a:ln>
        </p:spPr>
      </p:pic>
      <p:sp>
        <p:nvSpPr>
          <p:cNvPr id="43" name="Google Shape;43;p8"/>
          <p:cNvSpPr txBox="1">
            <a:spLocks noGrp="1"/>
          </p:cNvSpPr>
          <p:nvPr>
            <p:ph type="body" idx="1"/>
          </p:nvPr>
        </p:nvSpPr>
        <p:spPr>
          <a:xfrm>
            <a:off x="232560"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4" name="Google Shape;44;p8"/>
          <p:cNvSpPr txBox="1"/>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solidFill>
                  <a:srgbClr val="A5A5A5"/>
                </a:solidFill>
                <a:latin typeface="Arial"/>
                <a:ea typeface="Arial"/>
                <a:cs typeface="Arial"/>
                <a:sym typeface="Arial"/>
              </a:rPr>
              <a:t> PAGE </a:t>
            </a:r>
            <a:fld id="{00000000-1234-1234-1234-123412341234}" type="slidenum">
              <a:rPr lang="en-US" sz="900">
                <a:solidFill>
                  <a:srgbClr val="A5A5A5"/>
                </a:solidFill>
                <a:latin typeface="Arial"/>
                <a:ea typeface="Arial"/>
                <a:cs typeface="Arial"/>
                <a:sym typeface="Arial"/>
              </a:rPr>
              <a:t>‹#›</a:t>
            </a:fld>
            <a:endParaRPr sz="900">
              <a:solidFill>
                <a:srgbClr val="A5A5A5"/>
              </a:solidFill>
              <a:latin typeface="Arial"/>
              <a:ea typeface="Arial"/>
              <a:cs typeface="Arial"/>
              <a:sym typeface="Arial"/>
            </a:endParaRPr>
          </a:p>
        </p:txBody>
      </p:sp>
      <p:sp>
        <p:nvSpPr>
          <p:cNvPr id="45" name="Google Shape;45;p8"/>
          <p:cNvSpPr txBox="1">
            <a:spLocks noGrp="1"/>
          </p:cNvSpPr>
          <p:nvPr>
            <p:ph type="body" idx="2"/>
          </p:nvPr>
        </p:nvSpPr>
        <p:spPr>
          <a:xfrm>
            <a:off x="232560"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6" name="Google Shape;46;p8"/>
          <p:cNvSpPr txBox="1">
            <a:spLocks noGrp="1"/>
          </p:cNvSpPr>
          <p:nvPr>
            <p:ph type="body" idx="3"/>
          </p:nvPr>
        </p:nvSpPr>
        <p:spPr>
          <a:xfrm>
            <a:off x="3487277"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7" name="Google Shape;47;p8"/>
          <p:cNvSpPr txBox="1">
            <a:spLocks noGrp="1"/>
          </p:cNvSpPr>
          <p:nvPr>
            <p:ph type="body" idx="4"/>
          </p:nvPr>
        </p:nvSpPr>
        <p:spPr>
          <a:xfrm>
            <a:off x="3487277"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8" name="Google Shape;48;p8"/>
          <p:cNvSpPr txBox="1">
            <a:spLocks noGrp="1"/>
          </p:cNvSpPr>
          <p:nvPr>
            <p:ph type="body" idx="5"/>
          </p:nvPr>
        </p:nvSpPr>
        <p:spPr>
          <a:xfrm>
            <a:off x="6741994"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9" name="Google Shape;49;p8"/>
          <p:cNvSpPr txBox="1">
            <a:spLocks noGrp="1"/>
          </p:cNvSpPr>
          <p:nvPr>
            <p:ph type="body" idx="6"/>
          </p:nvPr>
        </p:nvSpPr>
        <p:spPr>
          <a:xfrm>
            <a:off x="6741994"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3612473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ody slide, purple box">
  <p:cSld name="Body slide, purple box">
    <p:spTree>
      <p:nvGrpSpPr>
        <p:cNvPr id="1" name="Shape 271"/>
        <p:cNvGrpSpPr/>
        <p:nvPr/>
      </p:nvGrpSpPr>
      <p:grpSpPr>
        <a:xfrm>
          <a:off x="0" y="0"/>
          <a:ext cx="0" cy="0"/>
          <a:chOff x="0" y="0"/>
          <a:chExt cx="0" cy="0"/>
        </a:xfrm>
      </p:grpSpPr>
      <p:pic>
        <p:nvPicPr>
          <p:cNvPr id="272" name="Google Shape;272;p49"/>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73" name="Google Shape;273;p49"/>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74" name="Google Shape;274;p49"/>
          <p:cNvSpPr/>
          <p:nvPr/>
        </p:nvSpPr>
        <p:spPr>
          <a:xfrm>
            <a:off x="981475" y="1393584"/>
            <a:ext cx="2845260" cy="5461307"/>
          </a:xfrm>
          <a:prstGeom prst="rect">
            <a:avLst/>
          </a:prstGeom>
          <a:solidFill>
            <a:schemeClr val="accent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75" name="Google Shape;275;p49"/>
          <p:cNvSpPr/>
          <p:nvPr/>
        </p:nvSpPr>
        <p:spPr>
          <a:xfrm>
            <a:off x="3901123" y="1393584"/>
            <a:ext cx="5138100" cy="5472640"/>
          </a:xfrm>
          <a:prstGeom prst="rect">
            <a:avLst/>
          </a:prstGeom>
          <a:noFill/>
          <a:ln w="9525" cap="flat" cmpd="sng">
            <a:solidFill>
              <a:schemeClr val="accent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76" name="Google Shape;276;p49"/>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277" name="Google Shape;277;p49"/>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11817680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ody slide, green box">
  <p:cSld name="Body slide, green box">
    <p:spTree>
      <p:nvGrpSpPr>
        <p:cNvPr id="1" name="Shape 278"/>
        <p:cNvGrpSpPr/>
        <p:nvPr/>
      </p:nvGrpSpPr>
      <p:grpSpPr>
        <a:xfrm>
          <a:off x="0" y="0"/>
          <a:ext cx="0" cy="0"/>
          <a:chOff x="0" y="0"/>
          <a:chExt cx="0" cy="0"/>
        </a:xfrm>
      </p:grpSpPr>
      <p:pic>
        <p:nvPicPr>
          <p:cNvPr id="279" name="Google Shape;279;p50"/>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80" name="Google Shape;280;p50"/>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81" name="Google Shape;281;p50"/>
          <p:cNvSpPr/>
          <p:nvPr/>
        </p:nvSpPr>
        <p:spPr>
          <a:xfrm>
            <a:off x="981475" y="1393584"/>
            <a:ext cx="2845260" cy="5461307"/>
          </a:xfrm>
          <a:prstGeom prst="rect">
            <a:avLst/>
          </a:prstGeom>
          <a:solidFill>
            <a:schemeClr val="accent3"/>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82" name="Google Shape;282;p50"/>
          <p:cNvSpPr/>
          <p:nvPr/>
        </p:nvSpPr>
        <p:spPr>
          <a:xfrm>
            <a:off x="3901123" y="1393584"/>
            <a:ext cx="5138100" cy="5472640"/>
          </a:xfrm>
          <a:prstGeom prst="rect">
            <a:avLst/>
          </a:prstGeom>
          <a:noFill/>
          <a:ln w="9525" cap="flat" cmpd="sng">
            <a:solidFill>
              <a:schemeClr val="accent3"/>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283" name="Google Shape;283;p50"/>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284" name="Google Shape;284;p50"/>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2212395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urvey link slide">
  <p:cSld name="Survey link slide">
    <p:spTree>
      <p:nvGrpSpPr>
        <p:cNvPr id="1" name="Shape 285"/>
        <p:cNvGrpSpPr/>
        <p:nvPr/>
      </p:nvGrpSpPr>
      <p:grpSpPr>
        <a:xfrm>
          <a:off x="0" y="0"/>
          <a:ext cx="0" cy="0"/>
          <a:chOff x="0" y="0"/>
          <a:chExt cx="0" cy="0"/>
        </a:xfrm>
      </p:grpSpPr>
      <p:pic>
        <p:nvPicPr>
          <p:cNvPr id="286" name="Google Shape;286;p51"/>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287" name="Google Shape;287;p51"/>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cxnSp>
        <p:nvCxnSpPr>
          <p:cNvPr id="288" name="Google Shape;288;p51"/>
          <p:cNvCxnSpPr/>
          <p:nvPr/>
        </p:nvCxnSpPr>
        <p:spPr>
          <a:xfrm>
            <a:off x="996105" y="4328087"/>
            <a:ext cx="8066190" cy="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51"/>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90" name="Google Shape;290;p51"/>
          <p:cNvSpPr txBox="1"/>
          <p:nvPr/>
        </p:nvSpPr>
        <p:spPr>
          <a:xfrm>
            <a:off x="546452" y="7098823"/>
            <a:ext cx="6557100" cy="372377"/>
          </a:xfrm>
          <a:prstGeom prst="rect">
            <a:avLst/>
          </a:prstGeom>
          <a:noFill/>
          <a:ln>
            <a:noFill/>
          </a:ln>
        </p:spPr>
        <p:txBody>
          <a:bodyPr spcFirstLastPara="1" wrap="square" lIns="100568" tIns="100568" rIns="100568" bIns="100568" anchor="t" anchorCtr="0">
            <a:spAutoFit/>
          </a:bodyPr>
          <a:lstStyle/>
          <a:p>
            <a:pPr marL="0" lvl="0" indent="0" algn="l" rtl="0">
              <a:spcBef>
                <a:spcPts val="0"/>
              </a:spcBef>
              <a:spcAft>
                <a:spcPts val="0"/>
              </a:spcAft>
              <a:buNone/>
            </a:pPr>
            <a:endParaRPr sz="1100">
              <a:solidFill>
                <a:schemeClr val="dk1"/>
              </a:solidFill>
              <a:latin typeface="Candara"/>
              <a:ea typeface="Candara"/>
              <a:cs typeface="Candara"/>
              <a:sym typeface="Candara"/>
            </a:endParaRPr>
          </a:p>
        </p:txBody>
      </p:sp>
    </p:spTree>
    <p:extLst>
      <p:ext uri="{BB962C8B-B14F-4D97-AF65-F5344CB8AC3E}">
        <p14:creationId xmlns:p14="http://schemas.microsoft.com/office/powerpoint/2010/main" val="3034203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losing slide, orange">
  <p:cSld name="Closing slide, orange">
    <p:spTree>
      <p:nvGrpSpPr>
        <p:cNvPr id="1" name="Shape 291"/>
        <p:cNvGrpSpPr/>
        <p:nvPr/>
      </p:nvGrpSpPr>
      <p:grpSpPr>
        <a:xfrm>
          <a:off x="0" y="0"/>
          <a:ext cx="0" cy="0"/>
          <a:chOff x="0" y="0"/>
          <a:chExt cx="0" cy="0"/>
        </a:xfrm>
      </p:grpSpPr>
      <p:sp>
        <p:nvSpPr>
          <p:cNvPr id="292" name="Google Shape;292;p52"/>
          <p:cNvSpPr/>
          <p:nvPr/>
        </p:nvSpPr>
        <p:spPr>
          <a:xfrm>
            <a:off x="0" y="6390640"/>
            <a:ext cx="10058400" cy="138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pic>
        <p:nvPicPr>
          <p:cNvPr id="293" name="Google Shape;293;p52"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294" name="Google Shape;294;p52"/>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295" name="Google Shape;295;p52"/>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296" name="Google Shape;296;p52"/>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297" name="Google Shape;297;p52"/>
          <p:cNvSpPr txBox="1"/>
          <p:nvPr/>
        </p:nvSpPr>
        <p:spPr>
          <a:xfrm>
            <a:off x="282893" y="6836947"/>
            <a:ext cx="298419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sp>
        <p:nvSpPr>
          <p:cNvPr id="298" name="Google Shape;298;p52"/>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2504644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losing slide, blue">
  <p:cSld name="Closing slide, blue">
    <p:spTree>
      <p:nvGrpSpPr>
        <p:cNvPr id="1" name="Shape 299"/>
        <p:cNvGrpSpPr/>
        <p:nvPr/>
      </p:nvGrpSpPr>
      <p:grpSpPr>
        <a:xfrm>
          <a:off x="0" y="0"/>
          <a:ext cx="0" cy="0"/>
          <a:chOff x="0" y="0"/>
          <a:chExt cx="0" cy="0"/>
        </a:xfrm>
      </p:grpSpPr>
      <p:sp>
        <p:nvSpPr>
          <p:cNvPr id="300" name="Google Shape;300;p53"/>
          <p:cNvSpPr/>
          <p:nvPr/>
        </p:nvSpPr>
        <p:spPr>
          <a:xfrm>
            <a:off x="0" y="6390640"/>
            <a:ext cx="10058400" cy="1381760"/>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301" name="Google Shape;301;p53"/>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302" name="Google Shape;302;p53"/>
          <p:cNvSpPr txBox="1"/>
          <p:nvPr/>
        </p:nvSpPr>
        <p:spPr>
          <a:xfrm>
            <a:off x="282893" y="6836947"/>
            <a:ext cx="285912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pic>
        <p:nvPicPr>
          <p:cNvPr id="303" name="Google Shape;303;p53"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304" name="Google Shape;304;p53"/>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05" name="Google Shape;305;p53"/>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06" name="Google Shape;306;p53"/>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1407872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ody slide, no title, centered">
  <p:cSld name="Body slide, no title, centered">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1503480" y="1860631"/>
            <a:ext cx="7051440" cy="3857867"/>
          </a:xfrm>
          <a:prstGeom prst="rect">
            <a:avLst/>
          </a:prstGeom>
        </p:spPr>
        <p:txBody>
          <a:bodyPr spcFirstLastPara="1" wrap="square" lIns="91425" tIns="91425" rIns="91425" bIns="91425" anchor="ctr" anchorCtr="0">
            <a:noAutofit/>
          </a:bodyPr>
          <a:lstStyle>
            <a:lvl1pPr marL="502920" lvl="0"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2487839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9"/>
        <p:cNvGrpSpPr/>
        <p:nvPr/>
      </p:nvGrpSpPr>
      <p:grpSpPr>
        <a:xfrm>
          <a:off x="0" y="0"/>
          <a:ext cx="0" cy="0"/>
          <a:chOff x="0" y="0"/>
          <a:chExt cx="0" cy="0"/>
        </a:xfrm>
      </p:grpSpPr>
    </p:spTree>
    <p:extLst>
      <p:ext uri="{BB962C8B-B14F-4D97-AF65-F5344CB8AC3E}">
        <p14:creationId xmlns:p14="http://schemas.microsoft.com/office/powerpoint/2010/main" val="36797178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_Custom Layout 1">
  <p:cSld name="2_Custom Layout 1">
    <p:spTree>
      <p:nvGrpSpPr>
        <p:cNvPr id="1" name="Shape 310"/>
        <p:cNvGrpSpPr/>
        <p:nvPr/>
      </p:nvGrpSpPr>
      <p:grpSpPr>
        <a:xfrm>
          <a:off x="0" y="0"/>
          <a:ext cx="0" cy="0"/>
          <a:chOff x="0" y="0"/>
          <a:chExt cx="0" cy="0"/>
        </a:xfrm>
      </p:grpSpPr>
      <p:sp>
        <p:nvSpPr>
          <p:cNvPr id="311" name="Google Shape;311;p56"/>
          <p:cNvSpPr txBox="1"/>
          <p:nvPr/>
        </p:nvSpPr>
        <p:spPr>
          <a:xfrm>
            <a:off x="1232798" y="1553318"/>
            <a:ext cx="7592970" cy="5069627"/>
          </a:xfrm>
          <a:prstGeom prst="rect">
            <a:avLst/>
          </a:prstGeom>
          <a:noFill/>
          <a:ln>
            <a:noFill/>
          </a:ln>
        </p:spPr>
        <p:txBody>
          <a:bodyPr spcFirstLastPara="1" wrap="square" lIns="75433" tIns="75433" rIns="75433" bIns="75433" anchor="t" anchorCtr="0">
            <a:noAutofit/>
          </a:bodyPr>
          <a:lstStyle/>
          <a:p>
            <a:pPr marL="0" lvl="0" indent="0" algn="l" rtl="0">
              <a:spcBef>
                <a:spcPts val="0"/>
              </a:spcBef>
              <a:spcAft>
                <a:spcPts val="0"/>
              </a:spcAft>
              <a:buNone/>
            </a:pPr>
            <a:endParaRPr sz="1210">
              <a:latin typeface="Candara"/>
              <a:ea typeface="Candara"/>
              <a:cs typeface="Candara"/>
              <a:sym typeface="Candara"/>
            </a:endParaRPr>
          </a:p>
        </p:txBody>
      </p:sp>
    </p:spTree>
    <p:extLst>
      <p:ext uri="{BB962C8B-B14F-4D97-AF65-F5344CB8AC3E}">
        <p14:creationId xmlns:p14="http://schemas.microsoft.com/office/powerpoint/2010/main" val="3161723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lide ">
  <p:cSld name="Title Slide ">
    <p:spTree>
      <p:nvGrpSpPr>
        <p:cNvPr id="1" name="Shape 312"/>
        <p:cNvGrpSpPr/>
        <p:nvPr/>
      </p:nvGrpSpPr>
      <p:grpSpPr>
        <a:xfrm>
          <a:off x="0" y="0"/>
          <a:ext cx="0" cy="0"/>
          <a:chOff x="0" y="0"/>
          <a:chExt cx="0" cy="0"/>
        </a:xfrm>
      </p:grpSpPr>
      <p:sp>
        <p:nvSpPr>
          <p:cNvPr id="313" name="Google Shape;313;p57"/>
          <p:cNvSpPr txBox="1">
            <a:spLocks noGrp="1"/>
          </p:cNvSpPr>
          <p:nvPr>
            <p:ph type="title"/>
          </p:nvPr>
        </p:nvSpPr>
        <p:spPr>
          <a:xfrm>
            <a:off x="2450818" y="3190170"/>
            <a:ext cx="5219940" cy="81373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300"/>
              <a:buFont typeface="Ubuntu"/>
              <a:buNone/>
              <a:defRPr sz="253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57"/>
          <p:cNvSpPr txBox="1">
            <a:spLocks noGrp="1"/>
          </p:cNvSpPr>
          <p:nvPr>
            <p:ph type="title" idx="2"/>
          </p:nvPr>
        </p:nvSpPr>
        <p:spPr>
          <a:xfrm>
            <a:off x="2387560" y="3768255"/>
            <a:ext cx="5219940" cy="81373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100"/>
              <a:buFont typeface="Candara"/>
              <a:buNone/>
              <a:defRPr sz="1210" b="1">
                <a:solidFill>
                  <a:schemeClr val="accent1"/>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5" name="Google Shape;315;p57"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316" name="Google Shape;316;p57"/>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317" name="Google Shape;317;p57"/>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253129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Title Slide (No Copy) w/ IU Tag">
  <p:cSld name="Blank Title Slide (No Copy) w/ IU Tag">
    <p:spTree>
      <p:nvGrpSpPr>
        <p:cNvPr id="1" name="Shape 318"/>
        <p:cNvGrpSpPr/>
        <p:nvPr/>
      </p:nvGrpSpPr>
      <p:grpSpPr>
        <a:xfrm>
          <a:off x="0" y="0"/>
          <a:ext cx="0" cy="0"/>
          <a:chOff x="0" y="0"/>
          <a:chExt cx="0" cy="0"/>
        </a:xfrm>
      </p:grpSpPr>
      <p:pic>
        <p:nvPicPr>
          <p:cNvPr id="319" name="Google Shape;319;p58"/>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320" name="Google Shape;320;p58"/>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21" name="Google Shape;321;p58"/>
          <p:cNvSpPr txBox="1">
            <a:spLocks noGrp="1"/>
          </p:cNvSpPr>
          <p:nvPr>
            <p:ph type="title"/>
          </p:nvPr>
        </p:nvSpPr>
        <p:spPr>
          <a:xfrm>
            <a:off x="858535" y="407604"/>
            <a:ext cx="4721970" cy="84546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2" name="Google Shape;322;p58"/>
          <p:cNvSpPr txBox="1"/>
          <p:nvPr/>
        </p:nvSpPr>
        <p:spPr>
          <a:xfrm>
            <a:off x="858537" y="6809227"/>
            <a:ext cx="1918620" cy="357227"/>
          </a:xfrm>
          <a:prstGeom prst="rect">
            <a:avLst/>
          </a:prstGeom>
          <a:noFill/>
          <a:ln>
            <a:noFill/>
          </a:ln>
        </p:spPr>
        <p:txBody>
          <a:bodyPr spcFirstLastPara="1" wrap="square" lIns="75433" tIns="75433" rIns="75433" bIns="75433" anchor="t" anchorCtr="0">
            <a:noAutofit/>
          </a:bodyPr>
          <a:lstStyle/>
          <a:p>
            <a:pPr marL="0" lvl="0" indent="0" algn="l" rtl="0">
              <a:spcBef>
                <a:spcPts val="0"/>
              </a:spcBef>
              <a:spcAft>
                <a:spcPts val="0"/>
              </a:spcAft>
              <a:buNone/>
            </a:pPr>
            <a:r>
              <a:rPr lang="en" sz="770">
                <a:solidFill>
                  <a:schemeClr val="lt2"/>
                </a:solidFill>
                <a:latin typeface="Candara"/>
                <a:ea typeface="Candara"/>
                <a:cs typeface="Candara"/>
                <a:sym typeface="Candara"/>
              </a:rPr>
              <a:t>InstructUp</a:t>
            </a:r>
            <a:endParaRPr sz="770">
              <a:solidFill>
                <a:schemeClr val="lt2"/>
              </a:solidFill>
              <a:latin typeface="Candara"/>
              <a:ea typeface="Candara"/>
              <a:cs typeface="Candara"/>
              <a:sym typeface="Candara"/>
            </a:endParaRPr>
          </a:p>
        </p:txBody>
      </p:sp>
    </p:spTree>
    <p:extLst>
      <p:ext uri="{BB962C8B-B14F-4D97-AF65-F5344CB8AC3E}">
        <p14:creationId xmlns:p14="http://schemas.microsoft.com/office/powerpoint/2010/main" val="3270148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 - End Page">
  <p:cSld name="8 - End Page">
    <p:bg>
      <p:bgPr>
        <a:blipFill>
          <a:blip r:embed="rId2">
            <a:alphaModFix/>
          </a:blip>
          <a:stretch>
            <a:fillRect/>
          </a:stretch>
        </a:blip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1997988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Title Slide (No Copy)">
  <p:cSld name="Blank Title Slide (No Copy)">
    <p:spTree>
      <p:nvGrpSpPr>
        <p:cNvPr id="1" name="Shape 323"/>
        <p:cNvGrpSpPr/>
        <p:nvPr/>
      </p:nvGrpSpPr>
      <p:grpSpPr>
        <a:xfrm>
          <a:off x="0" y="0"/>
          <a:ext cx="0" cy="0"/>
          <a:chOff x="0" y="0"/>
          <a:chExt cx="0" cy="0"/>
        </a:xfrm>
      </p:grpSpPr>
      <p:pic>
        <p:nvPicPr>
          <p:cNvPr id="324" name="Google Shape;324;p59"/>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325" name="Google Shape;325;p59"/>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26" name="Google Shape;326;p59"/>
          <p:cNvSpPr txBox="1">
            <a:spLocks noGrp="1"/>
          </p:cNvSpPr>
          <p:nvPr>
            <p:ph type="title"/>
          </p:nvPr>
        </p:nvSpPr>
        <p:spPr>
          <a:xfrm>
            <a:off x="807039" y="6764357"/>
            <a:ext cx="2472690" cy="339682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700"/>
              <a:buFont typeface="Candara"/>
              <a:buNone/>
              <a:defRPr sz="770">
                <a:solidFill>
                  <a:schemeClr val="lt2"/>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7" name="Google Shape;327;p59"/>
          <p:cNvSpPr txBox="1">
            <a:spLocks noGrp="1"/>
          </p:cNvSpPr>
          <p:nvPr>
            <p:ph type="title" idx="2"/>
          </p:nvPr>
        </p:nvSpPr>
        <p:spPr>
          <a:xfrm>
            <a:off x="858535" y="407604"/>
            <a:ext cx="4721970" cy="84546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090397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ody Content">
  <p:cSld name="Body Content">
    <p:spTree>
      <p:nvGrpSpPr>
        <p:cNvPr id="1" name="Shape 328"/>
        <p:cNvGrpSpPr/>
        <p:nvPr/>
      </p:nvGrpSpPr>
      <p:grpSpPr>
        <a:xfrm>
          <a:off x="0" y="0"/>
          <a:ext cx="0" cy="0"/>
          <a:chOff x="0" y="0"/>
          <a:chExt cx="0" cy="0"/>
        </a:xfrm>
      </p:grpSpPr>
    </p:spTree>
    <p:extLst>
      <p:ext uri="{BB962C8B-B14F-4D97-AF65-F5344CB8AC3E}">
        <p14:creationId xmlns:p14="http://schemas.microsoft.com/office/powerpoint/2010/main" val="28701037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ody Content 1">
  <p:cSld name="Body Content 1">
    <p:spTree>
      <p:nvGrpSpPr>
        <p:cNvPr id="1" name="Shape 329"/>
        <p:cNvGrpSpPr/>
        <p:nvPr/>
      </p:nvGrpSpPr>
      <p:grpSpPr>
        <a:xfrm>
          <a:off x="0" y="0"/>
          <a:ext cx="0" cy="0"/>
          <a:chOff x="0" y="0"/>
          <a:chExt cx="0" cy="0"/>
        </a:xfrm>
      </p:grpSpPr>
      <p:sp>
        <p:nvSpPr>
          <p:cNvPr id="330" name="Google Shape;330;p61"/>
          <p:cNvSpPr txBox="1">
            <a:spLocks noGrp="1"/>
          </p:cNvSpPr>
          <p:nvPr>
            <p:ph type="title"/>
          </p:nvPr>
        </p:nvSpPr>
        <p:spPr>
          <a:xfrm>
            <a:off x="691515" y="332105"/>
            <a:ext cx="8311380" cy="601573"/>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1" name="Google Shape;331;p61"/>
          <p:cNvSpPr txBox="1">
            <a:spLocks noGrp="1"/>
          </p:cNvSpPr>
          <p:nvPr>
            <p:ph type="body" idx="1"/>
          </p:nvPr>
        </p:nvSpPr>
        <p:spPr>
          <a:xfrm>
            <a:off x="691515" y="1625446"/>
            <a:ext cx="8634120" cy="5104080"/>
          </a:xfrm>
          <a:prstGeom prst="rect">
            <a:avLst/>
          </a:prstGeom>
          <a:noFill/>
          <a:ln>
            <a:noFill/>
          </a:ln>
        </p:spPr>
        <p:txBody>
          <a:bodyPr spcFirstLastPara="1" wrap="square" lIns="68575" tIns="34275" rIns="68575" bIns="34275" anchor="t" anchorCtr="0">
            <a:noAutofit/>
          </a:bodyPr>
          <a:lstStyle>
            <a:lvl1pPr marL="502920" lvl="0" indent="-349250" algn="l" rtl="0">
              <a:spcBef>
                <a:spcPts val="330"/>
              </a:spcBef>
              <a:spcAft>
                <a:spcPts val="0"/>
              </a:spcAft>
              <a:buSzPts val="1400"/>
              <a:buChar char="●"/>
              <a:defRPr/>
            </a:lvl1pPr>
            <a:lvl2pPr marL="1005840" lvl="1" indent="-349250" algn="l" rtl="0">
              <a:spcBef>
                <a:spcPts val="330"/>
              </a:spcBef>
              <a:spcAft>
                <a:spcPts val="0"/>
              </a:spcAft>
              <a:buSzPts val="1400"/>
              <a:buChar char="○"/>
              <a:defRPr/>
            </a:lvl2pPr>
            <a:lvl3pPr marL="1508760" lvl="2" indent="-349250" algn="l" rtl="0">
              <a:spcBef>
                <a:spcPts val="330"/>
              </a:spcBef>
              <a:spcAft>
                <a:spcPts val="0"/>
              </a:spcAft>
              <a:buSzPts val="1400"/>
              <a:buChar char="■"/>
              <a:defRPr/>
            </a:lvl3pPr>
            <a:lvl4pPr marL="2011680" lvl="3" indent="-349250" algn="l" rtl="0">
              <a:spcBef>
                <a:spcPts val="330"/>
              </a:spcBef>
              <a:spcAft>
                <a:spcPts val="0"/>
              </a:spcAft>
              <a:buSzPts val="1400"/>
              <a:buChar char="●"/>
              <a:defRPr/>
            </a:lvl4pPr>
            <a:lvl5pPr marL="2514600" lvl="4" indent="-349250" algn="l" rtl="0">
              <a:spcBef>
                <a:spcPts val="330"/>
              </a:spcBef>
              <a:spcAft>
                <a:spcPts val="0"/>
              </a:spcAft>
              <a:buSzPts val="1400"/>
              <a:buChar char="○"/>
              <a:defRPr/>
            </a:lvl5pPr>
            <a:lvl6pPr marL="3017520" lvl="5" indent="-349250" algn="l" rtl="0">
              <a:spcBef>
                <a:spcPts val="330"/>
              </a:spcBef>
              <a:spcAft>
                <a:spcPts val="0"/>
              </a:spcAft>
              <a:buSzPts val="1400"/>
              <a:buChar char="■"/>
              <a:defRPr/>
            </a:lvl6pPr>
            <a:lvl7pPr marL="3520440" lvl="6" indent="-349250" algn="l" rtl="0">
              <a:spcBef>
                <a:spcPts val="330"/>
              </a:spcBef>
              <a:spcAft>
                <a:spcPts val="0"/>
              </a:spcAft>
              <a:buClr>
                <a:schemeClr val="dk1"/>
              </a:buClr>
              <a:buSzPts val="1400"/>
              <a:buChar char="●"/>
              <a:defRPr/>
            </a:lvl7pPr>
            <a:lvl8pPr marL="4023360" lvl="7" indent="-349250" algn="l" rtl="0">
              <a:spcBef>
                <a:spcPts val="330"/>
              </a:spcBef>
              <a:spcAft>
                <a:spcPts val="0"/>
              </a:spcAft>
              <a:buClr>
                <a:schemeClr val="dk1"/>
              </a:buClr>
              <a:buSzPts val="1400"/>
              <a:buChar char="○"/>
              <a:defRPr/>
            </a:lvl8pPr>
            <a:lvl9pPr marL="4526280" lvl="8" indent="-349250" algn="l" rtl="0">
              <a:spcBef>
                <a:spcPts val="33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1853125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Large Image/Graph">
  <p:cSld name="Large Image/Graph">
    <p:spTree>
      <p:nvGrpSpPr>
        <p:cNvPr id="1" name="Shape 332"/>
        <p:cNvGrpSpPr/>
        <p:nvPr/>
      </p:nvGrpSpPr>
      <p:grpSpPr>
        <a:xfrm>
          <a:off x="0" y="0"/>
          <a:ext cx="0" cy="0"/>
          <a:chOff x="0" y="0"/>
          <a:chExt cx="0" cy="0"/>
        </a:xfrm>
      </p:grpSpPr>
      <p:sp>
        <p:nvSpPr>
          <p:cNvPr id="333" name="Google Shape;333;p62"/>
          <p:cNvSpPr/>
          <p:nvPr/>
        </p:nvSpPr>
        <p:spPr>
          <a:xfrm>
            <a:off x="-3995" y="6847979"/>
            <a:ext cx="10062360" cy="984187"/>
          </a:xfrm>
          <a:prstGeom prst="rect">
            <a:avLst/>
          </a:prstGeom>
          <a:solidFill>
            <a:srgbClr val="003B71"/>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a:solidFill>
                <a:schemeClr val="lt1"/>
              </a:solidFill>
              <a:latin typeface="Calibri"/>
              <a:ea typeface="Calibri"/>
              <a:cs typeface="Calibri"/>
              <a:sym typeface="Calibri"/>
            </a:endParaRPr>
          </a:p>
        </p:txBody>
      </p:sp>
      <p:pic>
        <p:nvPicPr>
          <p:cNvPr id="334" name="Google Shape;334;p62" descr="Mississi[ppi Department of Education logo"/>
          <p:cNvPicPr preferRelativeResize="0"/>
          <p:nvPr/>
        </p:nvPicPr>
        <p:blipFill rotWithShape="1">
          <a:blip r:embed="rId2">
            <a:alphaModFix/>
          </a:blip>
          <a:srcRect/>
          <a:stretch/>
        </p:blipFill>
        <p:spPr>
          <a:xfrm>
            <a:off x="8760966" y="7060344"/>
            <a:ext cx="1021492" cy="501860"/>
          </a:xfrm>
          <a:prstGeom prst="rect">
            <a:avLst/>
          </a:prstGeom>
          <a:noFill/>
          <a:ln>
            <a:noFill/>
          </a:ln>
        </p:spPr>
      </p:pic>
      <p:sp>
        <p:nvSpPr>
          <p:cNvPr id="335" name="Google Shape;335;p62"/>
          <p:cNvSpPr txBox="1"/>
          <p:nvPr/>
        </p:nvSpPr>
        <p:spPr>
          <a:xfrm>
            <a:off x="9103274" y="342338"/>
            <a:ext cx="601590" cy="431120"/>
          </a:xfrm>
          <a:prstGeom prst="rect">
            <a:avLst/>
          </a:prstGeom>
          <a:noFill/>
          <a:ln>
            <a:noFill/>
          </a:ln>
        </p:spPr>
        <p:txBody>
          <a:bodyPr spcFirstLastPara="1" wrap="square" lIns="75433" tIns="37703" rIns="75433" bIns="37703" anchor="ctr" anchorCtr="0">
            <a:noAutofit/>
          </a:bodyPr>
          <a:lstStyle/>
          <a:p>
            <a:pPr marL="0" marR="0" lvl="0" indent="0" algn="r" rtl="0">
              <a:spcBef>
                <a:spcPts val="0"/>
              </a:spcBef>
              <a:spcAft>
                <a:spcPts val="0"/>
              </a:spcAft>
              <a:buNone/>
            </a:pPr>
            <a:fld id="{00000000-1234-1234-1234-123412341234}" type="slidenum">
              <a:rPr lang="en" sz="2310" b="1">
                <a:solidFill>
                  <a:srgbClr val="5FAADE"/>
                </a:solidFill>
                <a:latin typeface="Arial"/>
                <a:ea typeface="Arial"/>
                <a:cs typeface="Arial"/>
                <a:sym typeface="Arial"/>
              </a:rPr>
              <a:pPr marL="0" marR="0" lvl="0" indent="0" algn="r" rtl="0">
                <a:spcBef>
                  <a:spcPts val="0"/>
                </a:spcBef>
                <a:spcAft>
                  <a:spcPts val="0"/>
                </a:spcAft>
                <a:buNone/>
              </a:pPr>
              <a:t>‹#›</a:t>
            </a:fld>
            <a:endParaRPr sz="2310" b="1">
              <a:solidFill>
                <a:srgbClr val="5FAADE"/>
              </a:solidFill>
              <a:latin typeface="Arial"/>
              <a:ea typeface="Arial"/>
              <a:cs typeface="Arial"/>
              <a:sym typeface="Arial"/>
            </a:endParaRPr>
          </a:p>
        </p:txBody>
      </p:sp>
      <p:sp>
        <p:nvSpPr>
          <p:cNvPr id="336" name="Google Shape;336;p62"/>
          <p:cNvSpPr txBox="1">
            <a:spLocks noGrp="1"/>
          </p:cNvSpPr>
          <p:nvPr>
            <p:ph type="title"/>
          </p:nvPr>
        </p:nvSpPr>
        <p:spPr>
          <a:xfrm>
            <a:off x="427906" y="477219"/>
            <a:ext cx="8675370" cy="43112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1934449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ontent boxes with icons">
  <p:cSld name="Content boxes with icons">
    <p:spTree>
      <p:nvGrpSpPr>
        <p:cNvPr id="1" name="Shape 337"/>
        <p:cNvGrpSpPr/>
        <p:nvPr/>
      </p:nvGrpSpPr>
      <p:grpSpPr>
        <a:xfrm>
          <a:off x="0" y="0"/>
          <a:ext cx="0" cy="0"/>
          <a:chOff x="0" y="0"/>
          <a:chExt cx="0" cy="0"/>
        </a:xfrm>
      </p:grpSpPr>
      <p:sp>
        <p:nvSpPr>
          <p:cNvPr id="338" name="Google Shape;338;p63"/>
          <p:cNvSpPr txBox="1">
            <a:spLocks noGrp="1"/>
          </p:cNvSpPr>
          <p:nvPr>
            <p:ph type="title"/>
          </p:nvPr>
        </p:nvSpPr>
        <p:spPr>
          <a:xfrm>
            <a:off x="340410" y="312330"/>
            <a:ext cx="8749950" cy="43112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03B71"/>
              </a:buClr>
              <a:buSzPts val="1800"/>
              <a:buFont typeface="Arial"/>
              <a:buNone/>
              <a:defRPr sz="1980" b="1">
                <a:solidFill>
                  <a:srgbClr val="003B7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63"/>
          <p:cNvSpPr/>
          <p:nvPr/>
        </p:nvSpPr>
        <p:spPr>
          <a:xfrm>
            <a:off x="-3995" y="6847979"/>
            <a:ext cx="10062360" cy="984187"/>
          </a:xfrm>
          <a:prstGeom prst="rect">
            <a:avLst/>
          </a:prstGeom>
          <a:solidFill>
            <a:srgbClr val="003B71"/>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a:solidFill>
                <a:schemeClr val="lt1"/>
              </a:solidFill>
              <a:latin typeface="Calibri"/>
              <a:ea typeface="Calibri"/>
              <a:cs typeface="Calibri"/>
              <a:sym typeface="Calibri"/>
            </a:endParaRPr>
          </a:p>
        </p:txBody>
      </p:sp>
      <p:pic>
        <p:nvPicPr>
          <p:cNvPr id="340" name="Google Shape;340;p63" descr="Mississi[ppi Department of Education logo"/>
          <p:cNvPicPr preferRelativeResize="0"/>
          <p:nvPr/>
        </p:nvPicPr>
        <p:blipFill rotWithShape="1">
          <a:blip r:embed="rId2">
            <a:alphaModFix/>
          </a:blip>
          <a:srcRect/>
          <a:stretch/>
        </p:blipFill>
        <p:spPr>
          <a:xfrm>
            <a:off x="8760966" y="7060344"/>
            <a:ext cx="1021492" cy="501860"/>
          </a:xfrm>
          <a:prstGeom prst="rect">
            <a:avLst/>
          </a:prstGeom>
          <a:noFill/>
          <a:ln>
            <a:noFill/>
          </a:ln>
        </p:spPr>
      </p:pic>
      <p:sp>
        <p:nvSpPr>
          <p:cNvPr id="341" name="Google Shape;341;p63"/>
          <p:cNvSpPr txBox="1"/>
          <p:nvPr/>
        </p:nvSpPr>
        <p:spPr>
          <a:xfrm>
            <a:off x="9103274" y="342338"/>
            <a:ext cx="601590" cy="431120"/>
          </a:xfrm>
          <a:prstGeom prst="rect">
            <a:avLst/>
          </a:prstGeom>
          <a:noFill/>
          <a:ln>
            <a:noFill/>
          </a:ln>
        </p:spPr>
        <p:txBody>
          <a:bodyPr spcFirstLastPara="1" wrap="square" lIns="75433" tIns="37703" rIns="75433" bIns="37703" anchor="ctr" anchorCtr="0">
            <a:noAutofit/>
          </a:bodyPr>
          <a:lstStyle/>
          <a:p>
            <a:pPr marL="0" marR="0" lvl="0" indent="0" algn="r" rtl="0">
              <a:spcBef>
                <a:spcPts val="0"/>
              </a:spcBef>
              <a:spcAft>
                <a:spcPts val="0"/>
              </a:spcAft>
              <a:buNone/>
            </a:pPr>
            <a:fld id="{00000000-1234-1234-1234-123412341234}" type="slidenum">
              <a:rPr lang="en" sz="2310" b="1">
                <a:solidFill>
                  <a:srgbClr val="5FAADE"/>
                </a:solidFill>
                <a:latin typeface="Arial"/>
                <a:ea typeface="Arial"/>
                <a:cs typeface="Arial"/>
                <a:sym typeface="Arial"/>
              </a:rPr>
              <a:pPr marL="0" marR="0" lvl="0" indent="0" algn="r" rtl="0">
                <a:spcBef>
                  <a:spcPts val="0"/>
                </a:spcBef>
                <a:spcAft>
                  <a:spcPts val="0"/>
                </a:spcAft>
                <a:buNone/>
              </a:pPr>
              <a:t>‹#›</a:t>
            </a:fld>
            <a:endParaRPr sz="2310" b="1">
              <a:solidFill>
                <a:srgbClr val="5FAADE"/>
              </a:solidFill>
              <a:latin typeface="Arial"/>
              <a:ea typeface="Arial"/>
              <a:cs typeface="Arial"/>
              <a:sym typeface="Arial"/>
            </a:endParaRPr>
          </a:p>
        </p:txBody>
      </p:sp>
      <p:cxnSp>
        <p:nvCxnSpPr>
          <p:cNvPr id="342" name="Google Shape;342;p63"/>
          <p:cNvCxnSpPr/>
          <p:nvPr/>
        </p:nvCxnSpPr>
        <p:spPr>
          <a:xfrm rot="10800000">
            <a:off x="405367" y="831648"/>
            <a:ext cx="9247590" cy="0"/>
          </a:xfrm>
          <a:prstGeom prst="straightConnector1">
            <a:avLst/>
          </a:prstGeom>
          <a:noFill/>
          <a:ln w="9525"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6379508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with Copy 1 (Numbers) 1">
  <p:cSld name="Title Slide with Copy 1 (Numbers) 1">
    <p:spTree>
      <p:nvGrpSpPr>
        <p:cNvPr id="1" name="Shape 343"/>
        <p:cNvGrpSpPr/>
        <p:nvPr/>
      </p:nvGrpSpPr>
      <p:grpSpPr>
        <a:xfrm>
          <a:off x="0" y="0"/>
          <a:ext cx="0" cy="0"/>
          <a:chOff x="0" y="0"/>
          <a:chExt cx="0" cy="0"/>
        </a:xfrm>
      </p:grpSpPr>
      <p:pic>
        <p:nvPicPr>
          <p:cNvPr id="344" name="Google Shape;344;p64"/>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345" name="Google Shape;345;p64"/>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46" name="Google Shape;346;p64"/>
          <p:cNvSpPr txBox="1">
            <a:spLocks noGrp="1"/>
          </p:cNvSpPr>
          <p:nvPr>
            <p:ph type="title"/>
          </p:nvPr>
        </p:nvSpPr>
        <p:spPr>
          <a:xfrm>
            <a:off x="807039" y="6764358"/>
            <a:ext cx="2472360" cy="3396373"/>
          </a:xfrm>
          <a:prstGeom prst="rect">
            <a:avLst/>
          </a:prstGeom>
        </p:spPr>
        <p:txBody>
          <a:bodyPr spcFirstLastPara="1" wrap="square" lIns="68575" tIns="68575" rIns="68575" bIns="68575" anchor="t" anchorCtr="0">
            <a:noAutofit/>
          </a:bodyPr>
          <a:lstStyle>
            <a:lvl1pPr lvl="0" rtl="0">
              <a:spcBef>
                <a:spcPts val="0"/>
              </a:spcBef>
              <a:spcAft>
                <a:spcPts val="0"/>
              </a:spcAft>
              <a:buClr>
                <a:schemeClr val="lt2"/>
              </a:buClr>
              <a:buSzPts val="700"/>
              <a:buFont typeface="Candara"/>
              <a:buNone/>
              <a:defRPr sz="770">
                <a:solidFill>
                  <a:schemeClr val="lt2"/>
                </a:solidFill>
                <a:latin typeface="Candara"/>
                <a:ea typeface="Candara"/>
                <a:cs typeface="Candara"/>
                <a:sym typeface="Candara"/>
              </a:defRPr>
            </a:lvl1pPr>
            <a:lvl2pPr lvl="1" rtl="0">
              <a:spcBef>
                <a:spcPts val="0"/>
              </a:spcBef>
              <a:spcAft>
                <a:spcPts val="0"/>
              </a:spcAft>
              <a:buSzPts val="1100"/>
              <a:buNone/>
              <a:defRPr sz="1210"/>
            </a:lvl2pPr>
            <a:lvl3pPr lvl="2" rtl="0">
              <a:spcBef>
                <a:spcPts val="0"/>
              </a:spcBef>
              <a:spcAft>
                <a:spcPts val="0"/>
              </a:spcAft>
              <a:buSzPts val="1100"/>
              <a:buNone/>
              <a:defRPr sz="1210"/>
            </a:lvl3pPr>
            <a:lvl4pPr lvl="3" rtl="0">
              <a:spcBef>
                <a:spcPts val="0"/>
              </a:spcBef>
              <a:spcAft>
                <a:spcPts val="0"/>
              </a:spcAft>
              <a:buSzPts val="1100"/>
              <a:buNone/>
              <a:defRPr sz="1210"/>
            </a:lvl4pPr>
            <a:lvl5pPr lvl="4" rtl="0">
              <a:spcBef>
                <a:spcPts val="0"/>
              </a:spcBef>
              <a:spcAft>
                <a:spcPts val="0"/>
              </a:spcAft>
              <a:buSzPts val="1100"/>
              <a:buNone/>
              <a:defRPr sz="1210"/>
            </a:lvl5pPr>
            <a:lvl6pPr lvl="5" rtl="0">
              <a:spcBef>
                <a:spcPts val="0"/>
              </a:spcBef>
              <a:spcAft>
                <a:spcPts val="0"/>
              </a:spcAft>
              <a:buSzPts val="1100"/>
              <a:buNone/>
              <a:defRPr sz="1210"/>
            </a:lvl6pPr>
            <a:lvl7pPr lvl="6" rtl="0">
              <a:spcBef>
                <a:spcPts val="0"/>
              </a:spcBef>
              <a:spcAft>
                <a:spcPts val="0"/>
              </a:spcAft>
              <a:buSzPts val="1100"/>
              <a:buNone/>
              <a:defRPr sz="1210"/>
            </a:lvl7pPr>
            <a:lvl8pPr lvl="7" rtl="0">
              <a:spcBef>
                <a:spcPts val="0"/>
              </a:spcBef>
              <a:spcAft>
                <a:spcPts val="0"/>
              </a:spcAft>
              <a:buSzPts val="1100"/>
              <a:buNone/>
              <a:defRPr sz="1210"/>
            </a:lvl8pPr>
            <a:lvl9pPr lvl="8" rtl="0">
              <a:spcBef>
                <a:spcPts val="0"/>
              </a:spcBef>
              <a:spcAft>
                <a:spcPts val="0"/>
              </a:spcAft>
              <a:buSzPts val="1100"/>
              <a:buNone/>
              <a:defRPr sz="1210"/>
            </a:lvl9pPr>
          </a:lstStyle>
          <a:p>
            <a:endParaRPr/>
          </a:p>
        </p:txBody>
      </p:sp>
      <p:sp>
        <p:nvSpPr>
          <p:cNvPr id="347" name="Google Shape;347;p64"/>
          <p:cNvSpPr txBox="1">
            <a:spLocks noGrp="1"/>
          </p:cNvSpPr>
          <p:nvPr>
            <p:ph type="title" idx="2"/>
          </p:nvPr>
        </p:nvSpPr>
        <p:spPr>
          <a:xfrm>
            <a:off x="858519" y="407622"/>
            <a:ext cx="6129090" cy="845467"/>
          </a:xfrm>
          <a:prstGeom prst="rect">
            <a:avLst/>
          </a:prstGeom>
        </p:spPr>
        <p:txBody>
          <a:bodyPr spcFirstLastPara="1" wrap="square" lIns="68575" tIns="68575" rIns="68575" bIns="6857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100"/>
              <a:buNone/>
              <a:defRPr sz="1210"/>
            </a:lvl2pPr>
            <a:lvl3pPr lvl="2" rtl="0">
              <a:spcBef>
                <a:spcPts val="0"/>
              </a:spcBef>
              <a:spcAft>
                <a:spcPts val="0"/>
              </a:spcAft>
              <a:buSzPts val="1100"/>
              <a:buNone/>
              <a:defRPr sz="1210"/>
            </a:lvl3pPr>
            <a:lvl4pPr lvl="3" rtl="0">
              <a:spcBef>
                <a:spcPts val="0"/>
              </a:spcBef>
              <a:spcAft>
                <a:spcPts val="0"/>
              </a:spcAft>
              <a:buSzPts val="1100"/>
              <a:buNone/>
              <a:defRPr sz="1210"/>
            </a:lvl4pPr>
            <a:lvl5pPr lvl="4" rtl="0">
              <a:spcBef>
                <a:spcPts val="0"/>
              </a:spcBef>
              <a:spcAft>
                <a:spcPts val="0"/>
              </a:spcAft>
              <a:buSzPts val="1100"/>
              <a:buNone/>
              <a:defRPr sz="1210"/>
            </a:lvl5pPr>
            <a:lvl6pPr lvl="5" rtl="0">
              <a:spcBef>
                <a:spcPts val="0"/>
              </a:spcBef>
              <a:spcAft>
                <a:spcPts val="0"/>
              </a:spcAft>
              <a:buSzPts val="1100"/>
              <a:buNone/>
              <a:defRPr sz="1210"/>
            </a:lvl6pPr>
            <a:lvl7pPr lvl="6" rtl="0">
              <a:spcBef>
                <a:spcPts val="0"/>
              </a:spcBef>
              <a:spcAft>
                <a:spcPts val="0"/>
              </a:spcAft>
              <a:buSzPts val="1100"/>
              <a:buNone/>
              <a:defRPr sz="1210"/>
            </a:lvl7pPr>
            <a:lvl8pPr lvl="7" rtl="0">
              <a:spcBef>
                <a:spcPts val="0"/>
              </a:spcBef>
              <a:spcAft>
                <a:spcPts val="0"/>
              </a:spcAft>
              <a:buSzPts val="1100"/>
              <a:buNone/>
              <a:defRPr sz="1210"/>
            </a:lvl8pPr>
            <a:lvl9pPr lvl="8" rtl="0">
              <a:spcBef>
                <a:spcPts val="0"/>
              </a:spcBef>
              <a:spcAft>
                <a:spcPts val="0"/>
              </a:spcAft>
              <a:buSzPts val="1100"/>
              <a:buNone/>
              <a:defRPr sz="1210"/>
            </a:lvl9pPr>
          </a:lstStyle>
          <a:p>
            <a:endParaRPr/>
          </a:p>
        </p:txBody>
      </p:sp>
      <p:sp>
        <p:nvSpPr>
          <p:cNvPr id="348" name="Google Shape;348;p64"/>
          <p:cNvSpPr txBox="1">
            <a:spLocks noGrp="1"/>
          </p:cNvSpPr>
          <p:nvPr>
            <p:ph type="body" idx="1"/>
          </p:nvPr>
        </p:nvSpPr>
        <p:spPr>
          <a:xfrm>
            <a:off x="3073620" y="2712662"/>
            <a:ext cx="4721970" cy="2901787"/>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1pPr>
            <a:lvl2pPr marL="1005840" lvl="1"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2pPr>
            <a:lvl3pPr marL="1508760" lvl="2"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3pPr>
            <a:lvl4pPr marL="2011680" lvl="3"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4pPr>
            <a:lvl5pPr marL="2514600" lvl="4"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5pPr>
            <a:lvl6pPr marL="3017520" lvl="5"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6pPr>
            <a:lvl7pPr marL="3520440" lvl="6"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7pPr>
            <a:lvl8pPr marL="4023360" lvl="7"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8pPr>
            <a:lvl9pPr marL="4526280" lvl="8"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29047297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02 Title only">
  <p:cSld name="02 Title only">
    <p:spTree>
      <p:nvGrpSpPr>
        <p:cNvPr id="1" name="Shape 349"/>
        <p:cNvGrpSpPr/>
        <p:nvPr/>
      </p:nvGrpSpPr>
      <p:grpSpPr>
        <a:xfrm>
          <a:off x="0" y="0"/>
          <a:ext cx="0" cy="0"/>
          <a:chOff x="0" y="0"/>
          <a:chExt cx="0" cy="0"/>
        </a:xfrm>
      </p:grpSpPr>
      <p:sp>
        <p:nvSpPr>
          <p:cNvPr id="350" name="Google Shape;350;p65"/>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1" name="Google Shape;351;p65"/>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0331767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02 Title and body">
  <p:cSld name="02 Title and body">
    <p:spTree>
      <p:nvGrpSpPr>
        <p:cNvPr id="1" name="Shape 352"/>
        <p:cNvGrpSpPr/>
        <p:nvPr/>
      </p:nvGrpSpPr>
      <p:grpSpPr>
        <a:xfrm>
          <a:off x="0" y="0"/>
          <a:ext cx="0" cy="0"/>
          <a:chOff x="0" y="0"/>
          <a:chExt cx="0" cy="0"/>
        </a:xfrm>
      </p:grpSpPr>
      <p:sp>
        <p:nvSpPr>
          <p:cNvPr id="353" name="Google Shape;353;p66"/>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66"/>
          <p:cNvSpPr txBox="1">
            <a:spLocks noGrp="1"/>
          </p:cNvSpPr>
          <p:nvPr>
            <p:ph type="body" idx="1"/>
          </p:nvPr>
        </p:nvSpPr>
        <p:spPr>
          <a:xfrm>
            <a:off x="506798" y="1614056"/>
            <a:ext cx="903507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355" name="Google Shape;355;p66"/>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37003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04 Big number">
  <p:cSld name="04 Big number">
    <p:spTree>
      <p:nvGrpSpPr>
        <p:cNvPr id="1" name="Shape 356"/>
        <p:cNvGrpSpPr/>
        <p:nvPr/>
      </p:nvGrpSpPr>
      <p:grpSpPr>
        <a:xfrm>
          <a:off x="0" y="0"/>
          <a:ext cx="0" cy="0"/>
          <a:chOff x="0" y="0"/>
          <a:chExt cx="0" cy="0"/>
        </a:xfrm>
      </p:grpSpPr>
      <p:sp>
        <p:nvSpPr>
          <p:cNvPr id="357" name="Google Shape;357;p67"/>
          <p:cNvSpPr txBox="1">
            <a:spLocks noGrp="1"/>
          </p:cNvSpPr>
          <p:nvPr>
            <p:ph type="title" hasCustomPrompt="1"/>
          </p:nvPr>
        </p:nvSpPr>
        <p:spPr>
          <a:xfrm>
            <a:off x="506798" y="1671478"/>
            <a:ext cx="4354680" cy="296706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300"/>
              <a:buNone/>
              <a:defRPr sz="14630"/>
            </a:lvl1pPr>
            <a:lvl2pPr lvl="1" algn="ctr" rtl="0">
              <a:spcBef>
                <a:spcPts val="0"/>
              </a:spcBef>
              <a:spcAft>
                <a:spcPts val="0"/>
              </a:spcAft>
              <a:buSzPts val="13300"/>
              <a:buNone/>
              <a:defRPr sz="14630"/>
            </a:lvl2pPr>
            <a:lvl3pPr lvl="2" algn="ctr" rtl="0">
              <a:spcBef>
                <a:spcPts val="0"/>
              </a:spcBef>
              <a:spcAft>
                <a:spcPts val="0"/>
              </a:spcAft>
              <a:buSzPts val="13300"/>
              <a:buNone/>
              <a:defRPr sz="14630"/>
            </a:lvl3pPr>
            <a:lvl4pPr lvl="3" algn="ctr" rtl="0">
              <a:spcBef>
                <a:spcPts val="0"/>
              </a:spcBef>
              <a:spcAft>
                <a:spcPts val="0"/>
              </a:spcAft>
              <a:buSzPts val="13300"/>
              <a:buNone/>
              <a:defRPr sz="14630"/>
            </a:lvl4pPr>
            <a:lvl5pPr lvl="4" algn="ctr" rtl="0">
              <a:spcBef>
                <a:spcPts val="0"/>
              </a:spcBef>
              <a:spcAft>
                <a:spcPts val="0"/>
              </a:spcAft>
              <a:buSzPts val="13300"/>
              <a:buNone/>
              <a:defRPr sz="14630"/>
            </a:lvl5pPr>
            <a:lvl6pPr lvl="5" algn="ctr" rtl="0">
              <a:spcBef>
                <a:spcPts val="0"/>
              </a:spcBef>
              <a:spcAft>
                <a:spcPts val="0"/>
              </a:spcAft>
              <a:buSzPts val="13300"/>
              <a:buNone/>
              <a:defRPr sz="14630"/>
            </a:lvl6pPr>
            <a:lvl7pPr lvl="6" algn="ctr" rtl="0">
              <a:spcBef>
                <a:spcPts val="0"/>
              </a:spcBef>
              <a:spcAft>
                <a:spcPts val="0"/>
              </a:spcAft>
              <a:buSzPts val="13300"/>
              <a:buNone/>
              <a:defRPr sz="14630"/>
            </a:lvl7pPr>
            <a:lvl8pPr lvl="7" algn="ctr" rtl="0">
              <a:spcBef>
                <a:spcPts val="0"/>
              </a:spcBef>
              <a:spcAft>
                <a:spcPts val="0"/>
              </a:spcAft>
              <a:buSzPts val="13300"/>
              <a:buNone/>
              <a:defRPr sz="14630"/>
            </a:lvl8pPr>
            <a:lvl9pPr lvl="8" algn="ctr" rtl="0">
              <a:spcBef>
                <a:spcPts val="0"/>
              </a:spcBef>
              <a:spcAft>
                <a:spcPts val="0"/>
              </a:spcAft>
              <a:buSzPts val="13300"/>
              <a:buNone/>
              <a:defRPr sz="14630"/>
            </a:lvl9pPr>
          </a:lstStyle>
          <a:p>
            <a:r>
              <a:t>xx%</a:t>
            </a:r>
          </a:p>
        </p:txBody>
      </p:sp>
      <p:sp>
        <p:nvSpPr>
          <p:cNvPr id="358" name="Google Shape;358;p67"/>
          <p:cNvSpPr txBox="1">
            <a:spLocks noGrp="1"/>
          </p:cNvSpPr>
          <p:nvPr>
            <p:ph type="body" idx="1"/>
          </p:nvPr>
        </p:nvSpPr>
        <p:spPr>
          <a:xfrm>
            <a:off x="506880" y="4311842"/>
            <a:ext cx="4354680" cy="2697787"/>
          </a:xfrm>
          <a:prstGeom prst="rect">
            <a:avLst/>
          </a:prstGeom>
        </p:spPr>
        <p:txBody>
          <a:bodyPr spcFirstLastPara="1" wrap="square" lIns="91425" tIns="91425" rIns="91425" bIns="91425" anchor="t" anchorCtr="0">
            <a:noAutofit/>
          </a:bodyPr>
          <a:lstStyle>
            <a:lvl1pPr marL="502920" lvl="0" indent="-391160" rtl="0">
              <a:spcBef>
                <a:spcPts val="0"/>
              </a:spcBef>
              <a:spcAft>
                <a:spcPts val="0"/>
              </a:spcAft>
              <a:buSzPts val="2000"/>
              <a:buChar char="●"/>
              <a:defRPr sz="2200"/>
            </a:lvl1pPr>
            <a:lvl2pPr marL="1005840" lvl="1" indent="-377190" rtl="0">
              <a:spcBef>
                <a:spcPts val="0"/>
              </a:spcBef>
              <a:spcAft>
                <a:spcPts val="0"/>
              </a:spcAft>
              <a:buSzPts val="1800"/>
              <a:buChar char="○"/>
              <a:defRPr sz="1980"/>
            </a:lvl2pPr>
            <a:lvl3pPr marL="1508760" lvl="2" indent="-363220" rtl="0">
              <a:spcBef>
                <a:spcPts val="0"/>
              </a:spcBef>
              <a:spcAft>
                <a:spcPts val="0"/>
              </a:spcAft>
              <a:buSzPts val="1600"/>
              <a:buChar char="■"/>
              <a:defRPr sz="1760"/>
            </a:lvl3pPr>
            <a:lvl4pPr marL="2011680" lvl="3" indent="-349250" rtl="0">
              <a:spcBef>
                <a:spcPts val="0"/>
              </a:spcBef>
              <a:spcAft>
                <a:spcPts val="0"/>
              </a:spcAft>
              <a:buSzPts val="1400"/>
              <a:buChar char="●"/>
              <a:defRPr/>
            </a:lvl4pPr>
            <a:lvl5pPr marL="2514600" lvl="4" indent="-349250" rtl="0">
              <a:spcBef>
                <a:spcPts val="0"/>
              </a:spcBef>
              <a:spcAft>
                <a:spcPts val="0"/>
              </a:spcAft>
              <a:buSzPts val="1400"/>
              <a:buChar char="○"/>
              <a:defRPr/>
            </a:lvl5pPr>
            <a:lvl6pPr marL="3017520" lvl="5" indent="-349250" rtl="0">
              <a:spcBef>
                <a:spcPts val="0"/>
              </a:spcBef>
              <a:spcAft>
                <a:spcPts val="0"/>
              </a:spcAft>
              <a:buSzPts val="1400"/>
              <a:buChar char="■"/>
              <a:defRPr/>
            </a:lvl6pPr>
            <a:lvl7pPr marL="3520440" lvl="6" indent="-349250" rtl="0">
              <a:spcBef>
                <a:spcPts val="0"/>
              </a:spcBef>
              <a:spcAft>
                <a:spcPts val="0"/>
              </a:spcAft>
              <a:buSzPts val="1400"/>
              <a:buChar char="●"/>
              <a:defRPr/>
            </a:lvl7pPr>
            <a:lvl8pPr marL="4023360" lvl="7" indent="-349250" rtl="0">
              <a:spcBef>
                <a:spcPts val="0"/>
              </a:spcBef>
              <a:spcAft>
                <a:spcPts val="0"/>
              </a:spcAft>
              <a:buSzPts val="1400"/>
              <a:buChar char="○"/>
              <a:defRPr/>
            </a:lvl8pPr>
            <a:lvl9pPr marL="4526280" lvl="8" indent="-349250" rtl="0">
              <a:spcBef>
                <a:spcPts val="0"/>
              </a:spcBef>
              <a:spcAft>
                <a:spcPts val="0"/>
              </a:spcAft>
              <a:buSzPts val="1400"/>
              <a:buChar char="■"/>
              <a:defRPr/>
            </a:lvl9pPr>
          </a:lstStyle>
          <a:p>
            <a:endParaRPr/>
          </a:p>
        </p:txBody>
      </p:sp>
      <p:sp>
        <p:nvSpPr>
          <p:cNvPr id="359" name="Google Shape;359;p67"/>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p67"/>
          <p:cNvSpPr txBox="1">
            <a:spLocks noGrp="1"/>
          </p:cNvSpPr>
          <p:nvPr>
            <p:ph type="title" idx="3"/>
          </p:nvPr>
        </p:nvSpPr>
        <p:spPr>
          <a:xfrm>
            <a:off x="508668" y="674258"/>
            <a:ext cx="9033090" cy="93976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atin typeface="Sarabun"/>
                <a:ea typeface="Sarabun"/>
                <a:cs typeface="Sarabun"/>
                <a:sym typeface="Sarabun"/>
              </a:defRPr>
            </a:lvl2pPr>
            <a:lvl3pPr lvl="2" rtl="0">
              <a:spcBef>
                <a:spcPts val="0"/>
              </a:spcBef>
              <a:spcAft>
                <a:spcPts val="0"/>
              </a:spcAft>
              <a:buSzPts val="1400"/>
              <a:buNone/>
              <a:defRPr>
                <a:latin typeface="Sarabun"/>
                <a:ea typeface="Sarabun"/>
                <a:cs typeface="Sarabun"/>
                <a:sym typeface="Sarabun"/>
              </a:defRPr>
            </a:lvl3pPr>
            <a:lvl4pPr lvl="3" rtl="0">
              <a:spcBef>
                <a:spcPts val="0"/>
              </a:spcBef>
              <a:spcAft>
                <a:spcPts val="0"/>
              </a:spcAft>
              <a:buSzPts val="1400"/>
              <a:buNone/>
              <a:defRPr>
                <a:latin typeface="Sarabun"/>
                <a:ea typeface="Sarabun"/>
                <a:cs typeface="Sarabun"/>
                <a:sym typeface="Sarabun"/>
              </a:defRPr>
            </a:lvl4pPr>
            <a:lvl5pPr lvl="4" rtl="0">
              <a:spcBef>
                <a:spcPts val="0"/>
              </a:spcBef>
              <a:spcAft>
                <a:spcPts val="0"/>
              </a:spcAft>
              <a:buSzPts val="1400"/>
              <a:buNone/>
              <a:defRPr>
                <a:latin typeface="Sarabun"/>
                <a:ea typeface="Sarabun"/>
                <a:cs typeface="Sarabun"/>
                <a:sym typeface="Sarabun"/>
              </a:defRPr>
            </a:lvl5pPr>
            <a:lvl6pPr lvl="5" rtl="0">
              <a:spcBef>
                <a:spcPts val="0"/>
              </a:spcBef>
              <a:spcAft>
                <a:spcPts val="0"/>
              </a:spcAft>
              <a:buSzPts val="1400"/>
              <a:buNone/>
              <a:defRPr>
                <a:latin typeface="Sarabun"/>
                <a:ea typeface="Sarabun"/>
                <a:cs typeface="Sarabun"/>
                <a:sym typeface="Sarabun"/>
              </a:defRPr>
            </a:lvl6pPr>
            <a:lvl7pPr lvl="6" rtl="0">
              <a:spcBef>
                <a:spcPts val="0"/>
              </a:spcBef>
              <a:spcAft>
                <a:spcPts val="0"/>
              </a:spcAft>
              <a:buSzPts val="1400"/>
              <a:buNone/>
              <a:defRPr>
                <a:latin typeface="Sarabun"/>
                <a:ea typeface="Sarabun"/>
                <a:cs typeface="Sarabun"/>
                <a:sym typeface="Sarabun"/>
              </a:defRPr>
            </a:lvl7pPr>
            <a:lvl8pPr lvl="7" rtl="0">
              <a:spcBef>
                <a:spcPts val="0"/>
              </a:spcBef>
              <a:spcAft>
                <a:spcPts val="0"/>
              </a:spcAft>
              <a:buSzPts val="1400"/>
              <a:buNone/>
              <a:defRPr>
                <a:latin typeface="Sarabun"/>
                <a:ea typeface="Sarabun"/>
                <a:cs typeface="Sarabun"/>
                <a:sym typeface="Sarabun"/>
              </a:defRPr>
            </a:lvl8pPr>
            <a:lvl9pPr lvl="8" rtl="0">
              <a:spcBef>
                <a:spcPts val="0"/>
              </a:spcBef>
              <a:spcAft>
                <a:spcPts val="0"/>
              </a:spcAft>
              <a:buSzPts val="1400"/>
              <a:buNone/>
              <a:defRPr>
                <a:latin typeface="Sarabun"/>
                <a:ea typeface="Sarabun"/>
                <a:cs typeface="Sarabun"/>
                <a:sym typeface="Sarabun"/>
              </a:defRPr>
            </a:lvl9pPr>
          </a:lstStyle>
          <a:p>
            <a:endParaRPr/>
          </a:p>
        </p:txBody>
      </p:sp>
    </p:spTree>
    <p:extLst>
      <p:ext uri="{BB962C8B-B14F-4D97-AF65-F5344CB8AC3E}">
        <p14:creationId xmlns:p14="http://schemas.microsoft.com/office/powerpoint/2010/main" val="34193095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02 Image Only">
  <p:cSld name="02 Image Only">
    <p:spTree>
      <p:nvGrpSpPr>
        <p:cNvPr id="1" name="Shape 361"/>
        <p:cNvGrpSpPr/>
        <p:nvPr/>
      </p:nvGrpSpPr>
      <p:grpSpPr>
        <a:xfrm>
          <a:off x="0" y="0"/>
          <a:ext cx="0" cy="0"/>
          <a:chOff x="0" y="0"/>
          <a:chExt cx="0" cy="0"/>
        </a:xfrm>
      </p:grpSpPr>
      <p:sp>
        <p:nvSpPr>
          <p:cNvPr id="362" name="Google Shape;362;p68"/>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54298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pic>
        <p:nvPicPr>
          <p:cNvPr id="10" name="Google Shape;10;p2"/>
          <p:cNvPicPr preferRelativeResize="0"/>
          <p:nvPr/>
        </p:nvPicPr>
        <p:blipFill rotWithShape="1">
          <a:blip r:embed="rId2">
            <a:alphaModFix/>
          </a:blip>
          <a:srcRect l="-2790" t="7048" r="2789" b="1768"/>
          <a:stretch/>
        </p:blipFill>
        <p:spPr>
          <a:xfrm>
            <a:off x="869852" y="2028063"/>
            <a:ext cx="8597048" cy="3920198"/>
          </a:xfrm>
          <a:prstGeom prst="rect">
            <a:avLst/>
          </a:prstGeom>
          <a:noFill/>
          <a:ln>
            <a:noFill/>
          </a:ln>
        </p:spPr>
      </p:pic>
      <p:sp>
        <p:nvSpPr>
          <p:cNvPr id="11" name="Google Shape;11;p2"/>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a:spcBef>
                <a:spcPts val="0"/>
              </a:spcBef>
              <a:spcAft>
                <a:spcPts val="0"/>
              </a:spcAft>
              <a:buSzPts val="1400"/>
              <a:buNone/>
              <a:defRPr>
                <a:latin typeface="Candara"/>
                <a:ea typeface="Candara"/>
                <a:cs typeface="Candara"/>
                <a:sym typeface="Candara"/>
              </a:defRPr>
            </a:lvl2pPr>
            <a:lvl3pPr lvl="2">
              <a:spcBef>
                <a:spcPts val="0"/>
              </a:spcBef>
              <a:spcAft>
                <a:spcPts val="0"/>
              </a:spcAft>
              <a:buSzPts val="1400"/>
              <a:buNone/>
              <a:defRPr>
                <a:latin typeface="Candara"/>
                <a:ea typeface="Candara"/>
                <a:cs typeface="Candara"/>
                <a:sym typeface="Candara"/>
              </a:defRPr>
            </a:lvl3pPr>
            <a:lvl4pPr lvl="3">
              <a:spcBef>
                <a:spcPts val="0"/>
              </a:spcBef>
              <a:spcAft>
                <a:spcPts val="0"/>
              </a:spcAft>
              <a:buSzPts val="1400"/>
              <a:buNone/>
              <a:defRPr>
                <a:latin typeface="Candara"/>
                <a:ea typeface="Candara"/>
                <a:cs typeface="Candara"/>
                <a:sym typeface="Candara"/>
              </a:defRPr>
            </a:lvl4pPr>
            <a:lvl5pPr lvl="4">
              <a:spcBef>
                <a:spcPts val="0"/>
              </a:spcBef>
              <a:spcAft>
                <a:spcPts val="0"/>
              </a:spcAft>
              <a:buSzPts val="1400"/>
              <a:buNone/>
              <a:defRPr>
                <a:latin typeface="Candara"/>
                <a:ea typeface="Candara"/>
                <a:cs typeface="Candara"/>
                <a:sym typeface="Candara"/>
              </a:defRPr>
            </a:lvl5pPr>
            <a:lvl6pPr lvl="5">
              <a:spcBef>
                <a:spcPts val="0"/>
              </a:spcBef>
              <a:spcAft>
                <a:spcPts val="0"/>
              </a:spcAft>
              <a:buSzPts val="1400"/>
              <a:buNone/>
              <a:defRPr>
                <a:latin typeface="Candara"/>
                <a:ea typeface="Candara"/>
                <a:cs typeface="Candara"/>
                <a:sym typeface="Candara"/>
              </a:defRPr>
            </a:lvl6pPr>
            <a:lvl7pPr lvl="6">
              <a:spcBef>
                <a:spcPts val="0"/>
              </a:spcBef>
              <a:spcAft>
                <a:spcPts val="0"/>
              </a:spcAft>
              <a:buSzPts val="1400"/>
              <a:buNone/>
              <a:defRPr>
                <a:latin typeface="Candara"/>
                <a:ea typeface="Candara"/>
                <a:cs typeface="Candara"/>
                <a:sym typeface="Candara"/>
              </a:defRPr>
            </a:lvl7pPr>
            <a:lvl8pPr lvl="7">
              <a:spcBef>
                <a:spcPts val="0"/>
              </a:spcBef>
              <a:spcAft>
                <a:spcPts val="0"/>
              </a:spcAft>
              <a:buSzPts val="1400"/>
              <a:buNone/>
              <a:defRPr>
                <a:latin typeface="Candara"/>
                <a:ea typeface="Candara"/>
                <a:cs typeface="Candara"/>
                <a:sym typeface="Candara"/>
              </a:defRPr>
            </a:lvl8pPr>
            <a:lvl9pPr lvl="8">
              <a:spcBef>
                <a:spcPts val="0"/>
              </a:spcBef>
              <a:spcAft>
                <a:spcPts val="0"/>
              </a:spcAft>
              <a:buSzPts val="1400"/>
              <a:buNone/>
              <a:defRPr>
                <a:latin typeface="Candara"/>
                <a:ea typeface="Candara"/>
                <a:cs typeface="Candara"/>
                <a:sym typeface="Candara"/>
              </a:defRPr>
            </a:lvl9pPr>
          </a:lstStyle>
          <a:p>
            <a:endParaRPr/>
          </a:p>
        </p:txBody>
      </p:sp>
      <p:sp>
        <p:nvSpPr>
          <p:cNvPr id="12" name="Google Shape;12;p2"/>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1500"/>
              <a:buNone/>
              <a:defRPr sz="165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 name="Google Shape;13;p2" descr="ip logo.png"/>
          <p:cNvPicPr preferRelativeResize="0"/>
          <p:nvPr/>
        </p:nvPicPr>
        <p:blipFill rotWithShape="1">
          <a:blip r:embed="rId3">
            <a:alphaModFix/>
          </a:blip>
          <a:srcRect/>
          <a:stretch/>
        </p:blipFill>
        <p:spPr>
          <a:xfrm>
            <a:off x="4397064" y="6664251"/>
            <a:ext cx="1071890" cy="343672"/>
          </a:xfrm>
          <a:prstGeom prst="rect">
            <a:avLst/>
          </a:prstGeom>
          <a:noFill/>
          <a:ln>
            <a:noFill/>
          </a:ln>
        </p:spPr>
      </p:pic>
      <p:sp>
        <p:nvSpPr>
          <p:cNvPr id="14" name="Google Shape;14;p2"/>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5" name="Google Shape;15;p2"/>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543186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02 Title and body 2/3 LEFT">
  <p:cSld name="02 Title and body 2/3 LEFT">
    <p:spTree>
      <p:nvGrpSpPr>
        <p:cNvPr id="1" name="Shape 363"/>
        <p:cNvGrpSpPr/>
        <p:nvPr/>
      </p:nvGrpSpPr>
      <p:grpSpPr>
        <a:xfrm>
          <a:off x="0" y="0"/>
          <a:ext cx="0" cy="0"/>
          <a:chOff x="0" y="0"/>
          <a:chExt cx="0" cy="0"/>
        </a:xfrm>
      </p:grpSpPr>
      <p:sp>
        <p:nvSpPr>
          <p:cNvPr id="364" name="Google Shape;364;p69"/>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5" name="Google Shape;365;p69"/>
          <p:cNvSpPr txBox="1">
            <a:spLocks noGrp="1"/>
          </p:cNvSpPr>
          <p:nvPr>
            <p:ph type="body" idx="1"/>
          </p:nvPr>
        </p:nvSpPr>
        <p:spPr>
          <a:xfrm>
            <a:off x="506798" y="1614056"/>
            <a:ext cx="603504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366" name="Google Shape;366;p69"/>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7846556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02 Title only 1">
  <p:cSld name="02 Title only 1">
    <p:spTree>
      <p:nvGrpSpPr>
        <p:cNvPr id="1" name="Shape 367"/>
        <p:cNvGrpSpPr/>
        <p:nvPr/>
      </p:nvGrpSpPr>
      <p:grpSpPr>
        <a:xfrm>
          <a:off x="0" y="0"/>
          <a:ext cx="0" cy="0"/>
          <a:chOff x="0" y="0"/>
          <a:chExt cx="0" cy="0"/>
        </a:xfrm>
      </p:grpSpPr>
      <p:sp>
        <p:nvSpPr>
          <p:cNvPr id="368" name="Google Shape;368;p70"/>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9" name="Google Shape;369;p70"/>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464147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02 Title only 2">
  <p:cSld name="02 Title only 2">
    <p:spTree>
      <p:nvGrpSpPr>
        <p:cNvPr id="1" name="Shape 370"/>
        <p:cNvGrpSpPr/>
        <p:nvPr/>
      </p:nvGrpSpPr>
      <p:grpSpPr>
        <a:xfrm>
          <a:off x="0" y="0"/>
          <a:ext cx="0" cy="0"/>
          <a:chOff x="0" y="0"/>
          <a:chExt cx="0" cy="0"/>
        </a:xfrm>
      </p:grpSpPr>
      <p:sp>
        <p:nvSpPr>
          <p:cNvPr id="371" name="Google Shape;371;p71"/>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71"/>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7716078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itle Slide (No Copy) w/ IU Tag 1">
  <p:cSld name="Blank Title Slide (No Copy) w/ IU Tag 1">
    <p:spTree>
      <p:nvGrpSpPr>
        <p:cNvPr id="1" name="Shape 373"/>
        <p:cNvGrpSpPr/>
        <p:nvPr/>
      </p:nvGrpSpPr>
      <p:grpSpPr>
        <a:xfrm>
          <a:off x="0" y="0"/>
          <a:ext cx="0" cy="0"/>
          <a:chOff x="0" y="0"/>
          <a:chExt cx="0" cy="0"/>
        </a:xfrm>
      </p:grpSpPr>
      <p:pic>
        <p:nvPicPr>
          <p:cNvPr id="374" name="Google Shape;374;p72"/>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375" name="Google Shape;375;p72"/>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376" name="Google Shape;376;p72"/>
          <p:cNvSpPr txBox="1">
            <a:spLocks noGrp="1"/>
          </p:cNvSpPr>
          <p:nvPr>
            <p:ph type="title"/>
          </p:nvPr>
        </p:nvSpPr>
        <p:spPr>
          <a:xfrm>
            <a:off x="858534" y="407604"/>
            <a:ext cx="4721970" cy="845467"/>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Ubuntu"/>
              <a:buNone/>
              <a:defRPr sz="231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9pPr>
          </a:lstStyle>
          <a:p>
            <a:endParaRPr/>
          </a:p>
        </p:txBody>
      </p:sp>
      <p:sp>
        <p:nvSpPr>
          <p:cNvPr id="377" name="Google Shape;377;p72"/>
          <p:cNvSpPr txBox="1"/>
          <p:nvPr/>
        </p:nvSpPr>
        <p:spPr>
          <a:xfrm>
            <a:off x="858537" y="6809228"/>
            <a:ext cx="1918620" cy="35722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70" b="0" i="0" u="none" strike="noStrike" cap="none">
                <a:solidFill>
                  <a:schemeClr val="dk1"/>
                </a:solidFill>
                <a:latin typeface="Candara"/>
                <a:ea typeface="Candara"/>
                <a:cs typeface="Candara"/>
                <a:sym typeface="Candara"/>
              </a:rPr>
              <a:t>InstructUp</a:t>
            </a:r>
            <a:endParaRPr sz="770" b="0" i="0" u="none" strike="noStrike" cap="none">
              <a:solidFill>
                <a:schemeClr val="dk1"/>
              </a:solidFill>
              <a:latin typeface="Candara"/>
              <a:ea typeface="Candara"/>
              <a:cs typeface="Candara"/>
              <a:sym typeface="Candara"/>
            </a:endParaRPr>
          </a:p>
        </p:txBody>
      </p:sp>
    </p:spTree>
    <p:extLst>
      <p:ext uri="{BB962C8B-B14F-4D97-AF65-F5344CB8AC3E}">
        <p14:creationId xmlns:p14="http://schemas.microsoft.com/office/powerpoint/2010/main" val="36299015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02 Title only 3">
  <p:cSld name="02 Title only 3">
    <p:spTree>
      <p:nvGrpSpPr>
        <p:cNvPr id="1" name="Shape 378"/>
        <p:cNvGrpSpPr/>
        <p:nvPr/>
      </p:nvGrpSpPr>
      <p:grpSpPr>
        <a:xfrm>
          <a:off x="0" y="0"/>
          <a:ext cx="0" cy="0"/>
          <a:chOff x="0" y="0"/>
          <a:chExt cx="0" cy="0"/>
        </a:xfrm>
      </p:grpSpPr>
      <p:sp>
        <p:nvSpPr>
          <p:cNvPr id="379" name="Google Shape;379;p73"/>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73"/>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808680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02 Title only 4">
  <p:cSld name="02 Title only 4">
    <p:spTree>
      <p:nvGrpSpPr>
        <p:cNvPr id="1" name="Shape 381"/>
        <p:cNvGrpSpPr/>
        <p:nvPr/>
      </p:nvGrpSpPr>
      <p:grpSpPr>
        <a:xfrm>
          <a:off x="0" y="0"/>
          <a:ext cx="0" cy="0"/>
          <a:chOff x="0" y="0"/>
          <a:chExt cx="0" cy="0"/>
        </a:xfrm>
      </p:grpSpPr>
      <p:sp>
        <p:nvSpPr>
          <p:cNvPr id="382" name="Google Shape;382;p74"/>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74"/>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57683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03 Color Text Boxes 2-columns Narrow-Wide 1">
  <p:cSld name="03 Color Text Boxes 2-columns Narrow-Wide 1">
    <p:spTree>
      <p:nvGrpSpPr>
        <p:cNvPr id="1" name="Shape 384"/>
        <p:cNvGrpSpPr/>
        <p:nvPr/>
      </p:nvGrpSpPr>
      <p:grpSpPr>
        <a:xfrm>
          <a:off x="0" y="0"/>
          <a:ext cx="0" cy="0"/>
          <a:chOff x="0" y="0"/>
          <a:chExt cx="0" cy="0"/>
        </a:xfrm>
      </p:grpSpPr>
      <p:sp>
        <p:nvSpPr>
          <p:cNvPr id="385" name="Google Shape;385;p75"/>
          <p:cNvSpPr txBox="1">
            <a:spLocks noGrp="1"/>
          </p:cNvSpPr>
          <p:nvPr>
            <p:ph type="body" idx="1"/>
          </p:nvPr>
        </p:nvSpPr>
        <p:spPr>
          <a:xfrm>
            <a:off x="502920" y="1701058"/>
            <a:ext cx="2916870" cy="5308533"/>
          </a:xfrm>
          <a:prstGeom prst="rect">
            <a:avLst/>
          </a:prstGeom>
          <a:solidFill>
            <a:schemeClr val="accent6"/>
          </a:solidFill>
          <a:ln>
            <a:noFill/>
          </a:ln>
          <a:effectLst>
            <a:outerShdw dist="76200" dir="16200000" algn="tl" rotWithShape="0">
              <a:schemeClr val="accent2"/>
            </a:outerShdw>
          </a:effectLst>
        </p:spPr>
        <p:txBody>
          <a:bodyPr spcFirstLastPara="1" wrap="square" lIns="91425" tIns="91425" rIns="91425" bIns="91425" anchor="t" anchorCtr="0">
            <a:noAutofit/>
          </a:bodyPr>
          <a:lstStyle>
            <a:lvl1pPr marL="502920" marR="0" lvl="0" indent="-391160" algn="l" rtl="0">
              <a:lnSpc>
                <a:spcPct val="100000"/>
              </a:lnSpc>
              <a:spcBef>
                <a:spcPts val="0"/>
              </a:spcBef>
              <a:spcAft>
                <a:spcPts val="0"/>
              </a:spcAft>
              <a:buClr>
                <a:schemeClr val="accent2"/>
              </a:buClr>
              <a:buSzPts val="2000"/>
              <a:buChar char="•"/>
              <a:defRPr sz="2200" i="0" u="none" strike="noStrike" cap="none">
                <a:solidFill>
                  <a:schemeClr val="accent2"/>
                </a:solidFill>
              </a:defRPr>
            </a:lvl1pPr>
            <a:lvl2pPr marL="1005840" marR="0" lvl="1" indent="-377190" algn="l" rtl="0">
              <a:lnSpc>
                <a:spcPct val="100000"/>
              </a:lnSpc>
              <a:spcBef>
                <a:spcPts val="1100"/>
              </a:spcBef>
              <a:spcAft>
                <a:spcPts val="0"/>
              </a:spcAft>
              <a:buClr>
                <a:schemeClr val="accent2"/>
              </a:buClr>
              <a:buSzPts val="1800"/>
              <a:buFont typeface="Sarabun"/>
              <a:buChar char="–"/>
              <a:defRPr sz="1980" i="0" u="none" strike="noStrike" cap="none">
                <a:solidFill>
                  <a:schemeClr val="accent2"/>
                </a:solidFill>
                <a:latin typeface="Sarabun"/>
                <a:ea typeface="Sarabun"/>
                <a:cs typeface="Sarabun"/>
                <a:sym typeface="Sarabun"/>
              </a:defRPr>
            </a:lvl2pPr>
            <a:lvl3pPr marL="1508760" marR="0" lvl="2" indent="-363220" algn="l" rtl="0">
              <a:lnSpc>
                <a:spcPct val="100000"/>
              </a:lnSpc>
              <a:spcBef>
                <a:spcPts val="1100"/>
              </a:spcBef>
              <a:spcAft>
                <a:spcPts val="0"/>
              </a:spcAft>
              <a:buClr>
                <a:schemeClr val="accent2"/>
              </a:buClr>
              <a:buSzPts val="1600"/>
              <a:buChar char="»"/>
              <a:defRPr sz="1760" b="0" i="0" u="none" strike="noStrike" cap="none">
                <a:solidFill>
                  <a:schemeClr val="accent2"/>
                </a:solidFill>
              </a:defRPr>
            </a:lvl3pPr>
            <a:lvl4pPr marL="2011680" marR="0" lvl="3"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4pPr>
            <a:lvl5pPr marL="2514600" marR="0" lvl="4" indent="-363220" algn="l" rtl="0">
              <a:lnSpc>
                <a:spcPct val="100000"/>
              </a:lnSpc>
              <a:spcBef>
                <a:spcPts val="1100"/>
              </a:spcBef>
              <a:spcAft>
                <a:spcPts val="0"/>
              </a:spcAft>
              <a:buClr>
                <a:schemeClr val="accent2"/>
              </a:buClr>
              <a:buSzPts val="1600"/>
              <a:buFont typeface="Sarabun"/>
              <a:buChar char="o"/>
              <a:defRPr i="0" u="none" strike="noStrike" cap="none">
                <a:solidFill>
                  <a:schemeClr val="accent2"/>
                </a:solidFill>
                <a:latin typeface="Sarabun"/>
                <a:ea typeface="Sarabun"/>
                <a:cs typeface="Sarabun"/>
                <a:sym typeface="Sarabun"/>
              </a:defRPr>
            </a:lvl5pPr>
            <a:lvl6pPr marL="3017520" marR="0" lvl="5"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6pPr>
            <a:lvl7pPr marL="3520440" marR="0" lvl="6"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7pPr>
            <a:lvl8pPr marL="4023360" marR="0" lvl="7"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8pPr>
            <a:lvl9pPr marL="4526280" marR="0" lvl="8" indent="-363220" algn="l" rtl="0">
              <a:lnSpc>
                <a:spcPct val="100000"/>
              </a:lnSpc>
              <a:spcBef>
                <a:spcPts val="1100"/>
              </a:spcBef>
              <a:spcAft>
                <a:spcPts val="110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9pPr>
          </a:lstStyle>
          <a:p>
            <a:endParaRPr/>
          </a:p>
        </p:txBody>
      </p:sp>
      <p:sp>
        <p:nvSpPr>
          <p:cNvPr id="386" name="Google Shape;386;p75"/>
          <p:cNvSpPr txBox="1">
            <a:spLocks noGrp="1"/>
          </p:cNvSpPr>
          <p:nvPr>
            <p:ph type="body" idx="2"/>
          </p:nvPr>
        </p:nvSpPr>
        <p:spPr>
          <a:xfrm>
            <a:off x="3656124" y="1701058"/>
            <a:ext cx="5876310" cy="5308533"/>
          </a:xfrm>
          <a:prstGeom prst="rect">
            <a:avLst/>
          </a:prstGeom>
          <a:solidFill>
            <a:srgbClr val="EEEEEE"/>
          </a:solidFill>
          <a:ln>
            <a:noFill/>
          </a:ln>
          <a:effectLst>
            <a:outerShdw dist="76200" dir="16200000" algn="tl" rotWithShape="0">
              <a:schemeClr val="accent2"/>
            </a:outerShdw>
          </a:effectLst>
        </p:spPr>
        <p:txBody>
          <a:bodyPr spcFirstLastPara="1" wrap="square" lIns="91425" tIns="91425" rIns="91425" bIns="91425" anchor="t" anchorCtr="0">
            <a:noAutofit/>
          </a:bodyPr>
          <a:lstStyle>
            <a:lvl1pPr marL="502920" marR="0" lvl="0" indent="-391160" algn="l" rtl="0">
              <a:lnSpc>
                <a:spcPct val="100000"/>
              </a:lnSpc>
              <a:spcBef>
                <a:spcPts val="0"/>
              </a:spcBef>
              <a:spcAft>
                <a:spcPts val="0"/>
              </a:spcAft>
              <a:buClr>
                <a:schemeClr val="accent2"/>
              </a:buClr>
              <a:buSzPts val="2000"/>
              <a:buChar char="•"/>
              <a:defRPr sz="2200" i="0" u="none" strike="noStrike" cap="none">
                <a:solidFill>
                  <a:schemeClr val="accent2"/>
                </a:solidFill>
              </a:defRPr>
            </a:lvl1pPr>
            <a:lvl2pPr marL="1005840" marR="0" lvl="1" indent="-377190" algn="l" rtl="0">
              <a:lnSpc>
                <a:spcPct val="100000"/>
              </a:lnSpc>
              <a:spcBef>
                <a:spcPts val="1100"/>
              </a:spcBef>
              <a:spcAft>
                <a:spcPts val="0"/>
              </a:spcAft>
              <a:buClr>
                <a:schemeClr val="accent2"/>
              </a:buClr>
              <a:buSzPts val="1800"/>
              <a:buFont typeface="Sarabun"/>
              <a:buChar char="–"/>
              <a:defRPr sz="1980" i="0" u="none" strike="noStrike" cap="none">
                <a:solidFill>
                  <a:schemeClr val="accent2"/>
                </a:solidFill>
                <a:latin typeface="Sarabun"/>
                <a:ea typeface="Sarabun"/>
                <a:cs typeface="Sarabun"/>
                <a:sym typeface="Sarabun"/>
              </a:defRPr>
            </a:lvl2pPr>
            <a:lvl3pPr marL="1508760" marR="0" lvl="2" indent="-363220" algn="l" rtl="0">
              <a:lnSpc>
                <a:spcPct val="100000"/>
              </a:lnSpc>
              <a:spcBef>
                <a:spcPts val="1100"/>
              </a:spcBef>
              <a:spcAft>
                <a:spcPts val="0"/>
              </a:spcAft>
              <a:buClr>
                <a:schemeClr val="accent2"/>
              </a:buClr>
              <a:buSzPts val="1600"/>
              <a:buChar char="»"/>
              <a:defRPr sz="1760" b="0" i="0" u="none" strike="noStrike" cap="none">
                <a:solidFill>
                  <a:schemeClr val="accent2"/>
                </a:solidFill>
              </a:defRPr>
            </a:lvl3pPr>
            <a:lvl4pPr marL="2011680" marR="0" lvl="3"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4pPr>
            <a:lvl5pPr marL="2514600" marR="0" lvl="4" indent="-363220" algn="l" rtl="0">
              <a:lnSpc>
                <a:spcPct val="100000"/>
              </a:lnSpc>
              <a:spcBef>
                <a:spcPts val="1100"/>
              </a:spcBef>
              <a:spcAft>
                <a:spcPts val="0"/>
              </a:spcAft>
              <a:buClr>
                <a:schemeClr val="accent2"/>
              </a:buClr>
              <a:buSzPts val="1600"/>
              <a:buFont typeface="Sarabun"/>
              <a:buChar char="o"/>
              <a:defRPr i="0" u="none" strike="noStrike" cap="none">
                <a:solidFill>
                  <a:schemeClr val="accent2"/>
                </a:solidFill>
                <a:latin typeface="Sarabun"/>
                <a:ea typeface="Sarabun"/>
                <a:cs typeface="Sarabun"/>
                <a:sym typeface="Sarabun"/>
              </a:defRPr>
            </a:lvl5pPr>
            <a:lvl6pPr marL="3017520" marR="0" lvl="5"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6pPr>
            <a:lvl7pPr marL="3520440" marR="0" lvl="6"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7pPr>
            <a:lvl8pPr marL="4023360" marR="0" lvl="7" indent="-363220" algn="l" rtl="0">
              <a:lnSpc>
                <a:spcPct val="100000"/>
              </a:lnSpc>
              <a:spcBef>
                <a:spcPts val="1100"/>
              </a:spcBef>
              <a:spcAft>
                <a:spcPts val="0"/>
              </a:spcAft>
              <a:buClr>
                <a:schemeClr val="accent2"/>
              </a:buClr>
              <a:buSzPts val="1600"/>
              <a:buFont typeface="Arial"/>
              <a:buChar char="•"/>
              <a:defRPr b="0" i="0" u="none" strike="noStrike" cap="none">
                <a:solidFill>
                  <a:schemeClr val="accent2"/>
                </a:solidFill>
                <a:latin typeface="Calibri"/>
                <a:ea typeface="Calibri"/>
                <a:cs typeface="Calibri"/>
                <a:sym typeface="Calibri"/>
              </a:defRPr>
            </a:lvl8pPr>
            <a:lvl9pPr marL="4526280" marR="0" lvl="8" indent="-363220" algn="l" rtl="0">
              <a:lnSpc>
                <a:spcPct val="100000"/>
              </a:lnSpc>
              <a:spcBef>
                <a:spcPts val="1100"/>
              </a:spcBef>
              <a:spcAft>
                <a:spcPts val="1100"/>
              </a:spcAft>
              <a:buClr>
                <a:schemeClr val="accent2"/>
              </a:buClr>
              <a:buSzPts val="1600"/>
              <a:buFont typeface="Arial"/>
              <a:buChar char="•"/>
              <a:defRPr b="0" i="0" u="none" strike="noStrike" cap="none">
                <a:solidFill>
                  <a:schemeClr val="accent2"/>
                </a:solidFill>
                <a:latin typeface="Calibri"/>
                <a:ea typeface="Calibri"/>
                <a:cs typeface="Calibri"/>
                <a:sym typeface="Calibri"/>
              </a:defRPr>
            </a:lvl9pPr>
          </a:lstStyle>
          <a:p>
            <a:endParaRPr/>
          </a:p>
        </p:txBody>
      </p:sp>
      <p:sp>
        <p:nvSpPr>
          <p:cNvPr id="387" name="Google Shape;387;p75"/>
          <p:cNvSpPr txBox="1">
            <a:spLocks noGrp="1"/>
          </p:cNvSpPr>
          <p:nvPr>
            <p:ph type="title"/>
          </p:nvPr>
        </p:nvSpPr>
        <p:spPr>
          <a:xfrm>
            <a:off x="382219" y="677062"/>
            <a:ext cx="9163110" cy="870400"/>
          </a:xfrm>
          <a:prstGeom prst="rect">
            <a:avLst/>
          </a:prstGeom>
          <a:noFill/>
          <a:ln>
            <a:noFill/>
          </a:ln>
        </p:spPr>
        <p:txBody>
          <a:bodyPr spcFirstLastPara="1" wrap="square" lIns="101575" tIns="101575" rIns="101575" bIns="101575" anchor="ctr" anchorCtr="0">
            <a:noAutofit/>
          </a:bodyPr>
          <a:lstStyle>
            <a:lvl1pPr marR="0" lvl="0" algn="l" rtl="0">
              <a:lnSpc>
                <a:spcPct val="90000"/>
              </a:lnSpc>
              <a:spcBef>
                <a:spcPts val="0"/>
              </a:spcBef>
              <a:spcAft>
                <a:spcPts val="0"/>
              </a:spcAft>
              <a:buSzPts val="3000"/>
              <a:buNone/>
              <a:defRPr i="0" u="none" strike="noStrike" cap="none"/>
            </a:lvl1pPr>
            <a:lvl2pPr lvl="1" algn="l" rtl="0">
              <a:lnSpc>
                <a:spcPct val="100000"/>
              </a:lnSpc>
              <a:spcBef>
                <a:spcPts val="0"/>
              </a:spcBef>
              <a:spcAft>
                <a:spcPts val="0"/>
              </a:spcAft>
              <a:buSzPts val="3100"/>
              <a:buNone/>
              <a:defRPr sz="1980"/>
            </a:lvl2pPr>
            <a:lvl3pPr lvl="2" algn="l" rtl="0">
              <a:lnSpc>
                <a:spcPct val="100000"/>
              </a:lnSpc>
              <a:spcBef>
                <a:spcPts val="0"/>
              </a:spcBef>
              <a:spcAft>
                <a:spcPts val="0"/>
              </a:spcAft>
              <a:buSzPts val="3100"/>
              <a:buNone/>
              <a:defRPr sz="1980"/>
            </a:lvl3pPr>
            <a:lvl4pPr lvl="3" algn="l" rtl="0">
              <a:lnSpc>
                <a:spcPct val="100000"/>
              </a:lnSpc>
              <a:spcBef>
                <a:spcPts val="0"/>
              </a:spcBef>
              <a:spcAft>
                <a:spcPts val="0"/>
              </a:spcAft>
              <a:buSzPts val="3100"/>
              <a:buNone/>
              <a:defRPr sz="1980"/>
            </a:lvl4pPr>
            <a:lvl5pPr lvl="4" algn="l" rtl="0">
              <a:lnSpc>
                <a:spcPct val="100000"/>
              </a:lnSpc>
              <a:spcBef>
                <a:spcPts val="0"/>
              </a:spcBef>
              <a:spcAft>
                <a:spcPts val="0"/>
              </a:spcAft>
              <a:buSzPts val="3100"/>
              <a:buNone/>
              <a:defRPr sz="1980"/>
            </a:lvl5pPr>
            <a:lvl6pPr lvl="5" algn="l" rtl="0">
              <a:lnSpc>
                <a:spcPct val="100000"/>
              </a:lnSpc>
              <a:spcBef>
                <a:spcPts val="0"/>
              </a:spcBef>
              <a:spcAft>
                <a:spcPts val="0"/>
              </a:spcAft>
              <a:buSzPts val="3100"/>
              <a:buNone/>
              <a:defRPr sz="1980"/>
            </a:lvl6pPr>
            <a:lvl7pPr lvl="6" algn="l" rtl="0">
              <a:lnSpc>
                <a:spcPct val="100000"/>
              </a:lnSpc>
              <a:spcBef>
                <a:spcPts val="0"/>
              </a:spcBef>
              <a:spcAft>
                <a:spcPts val="0"/>
              </a:spcAft>
              <a:buSzPts val="3100"/>
              <a:buNone/>
              <a:defRPr sz="1980"/>
            </a:lvl7pPr>
            <a:lvl8pPr lvl="7" algn="l" rtl="0">
              <a:lnSpc>
                <a:spcPct val="100000"/>
              </a:lnSpc>
              <a:spcBef>
                <a:spcPts val="0"/>
              </a:spcBef>
              <a:spcAft>
                <a:spcPts val="0"/>
              </a:spcAft>
              <a:buSzPts val="3100"/>
              <a:buNone/>
              <a:defRPr sz="1980"/>
            </a:lvl8pPr>
            <a:lvl9pPr lvl="8" algn="l" rtl="0">
              <a:lnSpc>
                <a:spcPct val="100000"/>
              </a:lnSpc>
              <a:spcBef>
                <a:spcPts val="0"/>
              </a:spcBef>
              <a:spcAft>
                <a:spcPts val="0"/>
              </a:spcAft>
              <a:buSzPts val="3100"/>
              <a:buNone/>
              <a:defRPr sz="1980"/>
            </a:lvl9pPr>
          </a:lstStyle>
          <a:p>
            <a:endParaRPr/>
          </a:p>
        </p:txBody>
      </p:sp>
      <p:sp>
        <p:nvSpPr>
          <p:cNvPr id="388" name="Google Shape;388;p75"/>
          <p:cNvSpPr txBox="1">
            <a:spLocks noGrp="1"/>
          </p:cNvSpPr>
          <p:nvPr>
            <p:ph type="subTitle" idx="3"/>
          </p:nvPr>
        </p:nvSpPr>
        <p:spPr>
          <a:xfrm>
            <a:off x="399273" y="7042361"/>
            <a:ext cx="7518720" cy="372187"/>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000"/>
              <a:buNone/>
              <a:defRPr sz="1100"/>
            </a:lvl1pPr>
            <a:lvl2pPr lvl="1" algn="l" rtl="0">
              <a:lnSpc>
                <a:spcPct val="100000"/>
              </a:lnSpc>
              <a:spcBef>
                <a:spcPts val="0"/>
              </a:spcBef>
              <a:spcAft>
                <a:spcPts val="0"/>
              </a:spcAft>
              <a:buSzPts val="2200"/>
              <a:buNone/>
              <a:defRPr/>
            </a:lvl2pPr>
            <a:lvl3pPr lvl="2" algn="l" rtl="0">
              <a:lnSpc>
                <a:spcPct val="100000"/>
              </a:lnSpc>
              <a:spcBef>
                <a:spcPts val="1100"/>
              </a:spcBef>
              <a:spcAft>
                <a:spcPts val="0"/>
              </a:spcAft>
              <a:buSzPts val="1800"/>
              <a:buNone/>
              <a:defRPr/>
            </a:lvl3pPr>
            <a:lvl4pPr lvl="3" algn="l" rtl="0">
              <a:lnSpc>
                <a:spcPct val="100000"/>
              </a:lnSpc>
              <a:spcBef>
                <a:spcPts val="1100"/>
              </a:spcBef>
              <a:spcAft>
                <a:spcPts val="0"/>
              </a:spcAft>
              <a:buSzPts val="1600"/>
              <a:buNone/>
              <a:defRPr/>
            </a:lvl4pPr>
            <a:lvl5pPr lvl="4" algn="l" rtl="0">
              <a:lnSpc>
                <a:spcPct val="100000"/>
              </a:lnSpc>
              <a:spcBef>
                <a:spcPts val="1100"/>
              </a:spcBef>
              <a:spcAft>
                <a:spcPts val="0"/>
              </a:spcAft>
              <a:buSzPts val="1600"/>
              <a:buNone/>
              <a:defRPr/>
            </a:lvl5pPr>
            <a:lvl6pPr lvl="5" algn="l" rtl="0">
              <a:lnSpc>
                <a:spcPct val="100000"/>
              </a:lnSpc>
              <a:spcBef>
                <a:spcPts val="1100"/>
              </a:spcBef>
              <a:spcAft>
                <a:spcPts val="0"/>
              </a:spcAft>
              <a:buSzPts val="1600"/>
              <a:buNone/>
              <a:defRPr/>
            </a:lvl6pPr>
            <a:lvl7pPr lvl="6" algn="l" rtl="0">
              <a:lnSpc>
                <a:spcPct val="100000"/>
              </a:lnSpc>
              <a:spcBef>
                <a:spcPts val="1100"/>
              </a:spcBef>
              <a:spcAft>
                <a:spcPts val="0"/>
              </a:spcAft>
              <a:buSzPts val="1600"/>
              <a:buNone/>
              <a:defRPr/>
            </a:lvl7pPr>
            <a:lvl8pPr lvl="7" algn="l" rtl="0">
              <a:lnSpc>
                <a:spcPct val="100000"/>
              </a:lnSpc>
              <a:spcBef>
                <a:spcPts val="1100"/>
              </a:spcBef>
              <a:spcAft>
                <a:spcPts val="0"/>
              </a:spcAft>
              <a:buSzPts val="1600"/>
              <a:buNone/>
              <a:defRPr/>
            </a:lvl8pPr>
            <a:lvl9pPr lvl="8" algn="l" rtl="0">
              <a:lnSpc>
                <a:spcPct val="100000"/>
              </a:lnSpc>
              <a:spcBef>
                <a:spcPts val="1100"/>
              </a:spcBef>
              <a:spcAft>
                <a:spcPts val="1100"/>
              </a:spcAft>
              <a:buSzPts val="1600"/>
              <a:buNone/>
              <a:defRPr/>
            </a:lvl9pPr>
          </a:lstStyle>
          <a:p>
            <a:endParaRPr/>
          </a:p>
        </p:txBody>
      </p:sp>
    </p:spTree>
    <p:extLst>
      <p:ext uri="{BB962C8B-B14F-4D97-AF65-F5344CB8AC3E}">
        <p14:creationId xmlns:p14="http://schemas.microsoft.com/office/powerpoint/2010/main" val="31981109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02 Title only 5">
  <p:cSld name="02 Title only 5">
    <p:spTree>
      <p:nvGrpSpPr>
        <p:cNvPr id="1" name="Shape 389"/>
        <p:cNvGrpSpPr/>
        <p:nvPr/>
      </p:nvGrpSpPr>
      <p:grpSpPr>
        <a:xfrm>
          <a:off x="0" y="0"/>
          <a:ext cx="0" cy="0"/>
          <a:chOff x="0" y="0"/>
          <a:chExt cx="0" cy="0"/>
        </a:xfrm>
      </p:grpSpPr>
      <p:sp>
        <p:nvSpPr>
          <p:cNvPr id="390" name="Google Shape;390;p76"/>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1" name="Google Shape;391;p76"/>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5875448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02 Title only 6">
  <p:cSld name="02 Title only 6">
    <p:spTree>
      <p:nvGrpSpPr>
        <p:cNvPr id="1" name="Shape 392"/>
        <p:cNvGrpSpPr/>
        <p:nvPr/>
      </p:nvGrpSpPr>
      <p:grpSpPr>
        <a:xfrm>
          <a:off x="0" y="0"/>
          <a:ext cx="0" cy="0"/>
          <a:chOff x="0" y="0"/>
          <a:chExt cx="0" cy="0"/>
        </a:xfrm>
      </p:grpSpPr>
      <p:sp>
        <p:nvSpPr>
          <p:cNvPr id="393" name="Google Shape;393;p77"/>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4" name="Google Shape;394;p77"/>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9719782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02 Title and body 1">
  <p:cSld name="02 Title and body 1">
    <p:spTree>
      <p:nvGrpSpPr>
        <p:cNvPr id="1" name="Shape 395"/>
        <p:cNvGrpSpPr/>
        <p:nvPr/>
      </p:nvGrpSpPr>
      <p:grpSpPr>
        <a:xfrm>
          <a:off x="0" y="0"/>
          <a:ext cx="0" cy="0"/>
          <a:chOff x="0" y="0"/>
          <a:chExt cx="0" cy="0"/>
        </a:xfrm>
      </p:grpSpPr>
      <p:sp>
        <p:nvSpPr>
          <p:cNvPr id="396" name="Google Shape;396;p78"/>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7" name="Google Shape;397;p78"/>
          <p:cNvSpPr txBox="1">
            <a:spLocks noGrp="1"/>
          </p:cNvSpPr>
          <p:nvPr>
            <p:ph type="body" idx="1"/>
          </p:nvPr>
        </p:nvSpPr>
        <p:spPr>
          <a:xfrm>
            <a:off x="506798" y="1614056"/>
            <a:ext cx="903507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398" name="Google Shape;398;p78"/>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16859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18" name="Google Shape;18;p3"/>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9" name="Google Shape;19;p3"/>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0" name="Google Shape;20;p3"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21" name="Google Shape;21;p3"/>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22" name="Google Shape;22;p3"/>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23" name="Google Shape;23;p3"/>
          <p:cNvPicPr preferRelativeResize="0"/>
          <p:nvPr/>
        </p:nvPicPr>
        <p:blipFill rotWithShape="1">
          <a:blip r:embed="rId3">
            <a:alphaModFix/>
          </a:blip>
          <a:srcRect l="3514" r="1752" b="36431"/>
          <a:stretch/>
        </p:blipFill>
        <p:spPr>
          <a:xfrm>
            <a:off x="1292931" y="2088129"/>
            <a:ext cx="7752985" cy="3473995"/>
          </a:xfrm>
          <a:prstGeom prst="rect">
            <a:avLst/>
          </a:prstGeom>
          <a:noFill/>
          <a:ln>
            <a:noFill/>
          </a:ln>
        </p:spPr>
      </p:pic>
    </p:spTree>
    <p:extLst>
      <p:ext uri="{BB962C8B-B14F-4D97-AF65-F5344CB8AC3E}">
        <p14:creationId xmlns:p14="http://schemas.microsoft.com/office/powerpoint/2010/main" val="394129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rgbClr val="FFFFFF"/>
        </a:solidFill>
        <a:effectLst/>
      </p:bgPr>
    </p:bg>
    <p:spTree>
      <p:nvGrpSpPr>
        <p:cNvPr id="1" name="Shape 24"/>
        <p:cNvGrpSpPr/>
        <p:nvPr/>
      </p:nvGrpSpPr>
      <p:grpSpPr>
        <a:xfrm>
          <a:off x="0" y="0"/>
          <a:ext cx="0" cy="0"/>
          <a:chOff x="0" y="0"/>
          <a:chExt cx="0" cy="0"/>
        </a:xfrm>
      </p:grpSpPr>
      <p:sp>
        <p:nvSpPr>
          <p:cNvPr id="25" name="Google Shape;25;p4"/>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26" name="Google Shape;26;p4"/>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7" name="Google Shape;27;p4"/>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8" name="Google Shape;28;p4"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29" name="Google Shape;29;p4"/>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30" name="Google Shape;30;p4"/>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31" name="Google Shape;31;p4"/>
          <p:cNvPicPr preferRelativeResize="0"/>
          <p:nvPr/>
        </p:nvPicPr>
        <p:blipFill rotWithShape="1">
          <a:blip r:embed="rId3">
            <a:alphaModFix/>
          </a:blip>
          <a:srcRect t="26105" b="23302"/>
          <a:stretch/>
        </p:blipFill>
        <p:spPr>
          <a:xfrm>
            <a:off x="788144" y="2012186"/>
            <a:ext cx="8482112" cy="3932215"/>
          </a:xfrm>
          <a:prstGeom prst="rect">
            <a:avLst/>
          </a:prstGeom>
          <a:noFill/>
          <a:ln>
            <a:noFill/>
          </a:ln>
        </p:spPr>
      </p:pic>
    </p:spTree>
    <p:extLst>
      <p:ext uri="{BB962C8B-B14F-4D97-AF65-F5344CB8AC3E}">
        <p14:creationId xmlns:p14="http://schemas.microsoft.com/office/powerpoint/2010/main" val="135749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4">
  <p:cSld name="Title slide 4">
    <p:bg>
      <p:bgPr>
        <a:solidFill>
          <a:srgbClr val="FFFFFF"/>
        </a:solidFill>
        <a:effectLst/>
      </p:bgPr>
    </p:bg>
    <p:spTree>
      <p:nvGrpSpPr>
        <p:cNvPr id="1" name="Shape 32"/>
        <p:cNvGrpSpPr/>
        <p:nvPr/>
      </p:nvGrpSpPr>
      <p:grpSpPr>
        <a:xfrm>
          <a:off x="0" y="0"/>
          <a:ext cx="0" cy="0"/>
          <a:chOff x="0" y="0"/>
          <a:chExt cx="0" cy="0"/>
        </a:xfrm>
      </p:grpSpPr>
      <p:sp>
        <p:nvSpPr>
          <p:cNvPr id="33" name="Google Shape;33;p5"/>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34" name="Google Shape;34;p5"/>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35" name="Google Shape;35;p5"/>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6" name="Google Shape;36;p5"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37" name="Google Shape;37;p5"/>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38" name="Google Shape;38;p5"/>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39" name="Google Shape;39;p5"/>
          <p:cNvPicPr preferRelativeResize="0"/>
          <p:nvPr/>
        </p:nvPicPr>
        <p:blipFill rotWithShape="1">
          <a:blip r:embed="rId3">
            <a:alphaModFix/>
          </a:blip>
          <a:srcRect t="13798" b="36350"/>
          <a:stretch/>
        </p:blipFill>
        <p:spPr>
          <a:xfrm>
            <a:off x="794145" y="1948654"/>
            <a:ext cx="8486610" cy="3875093"/>
          </a:xfrm>
          <a:prstGeom prst="rect">
            <a:avLst/>
          </a:prstGeom>
          <a:noFill/>
          <a:ln>
            <a:noFill/>
          </a:ln>
        </p:spPr>
      </p:pic>
    </p:spTree>
    <p:extLst>
      <p:ext uri="{BB962C8B-B14F-4D97-AF65-F5344CB8AC3E}">
        <p14:creationId xmlns:p14="http://schemas.microsoft.com/office/powerpoint/2010/main" val="416530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5">
  <p:cSld name="Title slide 5">
    <p:bg>
      <p:bgPr>
        <a:solidFill>
          <a:srgbClr val="FFFFFF"/>
        </a:solidFill>
        <a:effectLst/>
      </p:bgPr>
    </p:bg>
    <p:spTree>
      <p:nvGrpSpPr>
        <p:cNvPr id="1" name="Shape 40"/>
        <p:cNvGrpSpPr/>
        <p:nvPr/>
      </p:nvGrpSpPr>
      <p:grpSpPr>
        <a:xfrm>
          <a:off x="0" y="0"/>
          <a:ext cx="0" cy="0"/>
          <a:chOff x="0" y="0"/>
          <a:chExt cx="0" cy="0"/>
        </a:xfrm>
      </p:grpSpPr>
      <p:sp>
        <p:nvSpPr>
          <p:cNvPr id="41" name="Google Shape;41;p6"/>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2" name="Google Shape;42;p6"/>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3" name="Google Shape;43;p6"/>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4" name="Google Shape;44;p6"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5" name="Google Shape;45;p6"/>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6" name="Google Shape;46;p6"/>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7" name="Google Shape;47;p6"/>
          <p:cNvPicPr preferRelativeResize="0"/>
          <p:nvPr/>
        </p:nvPicPr>
        <p:blipFill rotWithShape="1">
          <a:blip r:embed="rId3">
            <a:alphaModFix/>
          </a:blip>
          <a:srcRect t="17531" b="37994"/>
          <a:stretch/>
        </p:blipFill>
        <p:spPr>
          <a:xfrm>
            <a:off x="893090" y="2435949"/>
            <a:ext cx="8485814" cy="3456624"/>
          </a:xfrm>
          <a:prstGeom prst="rect">
            <a:avLst/>
          </a:prstGeom>
          <a:noFill/>
          <a:ln>
            <a:noFill/>
          </a:ln>
        </p:spPr>
      </p:pic>
    </p:spTree>
    <p:extLst>
      <p:ext uri="{BB962C8B-B14F-4D97-AF65-F5344CB8AC3E}">
        <p14:creationId xmlns:p14="http://schemas.microsoft.com/office/powerpoint/2010/main" val="241398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6">
  <p:cSld name="Title slide 6">
    <p:bg>
      <p:bgPr>
        <a:solidFill>
          <a:srgbClr val="FFFFFF"/>
        </a:solidFill>
        <a:effectLst/>
      </p:bgPr>
    </p:bg>
    <p:spTree>
      <p:nvGrpSpPr>
        <p:cNvPr id="1" name="Shape 48"/>
        <p:cNvGrpSpPr/>
        <p:nvPr/>
      </p:nvGrpSpPr>
      <p:grpSpPr>
        <a:xfrm>
          <a:off x="0" y="0"/>
          <a:ext cx="0" cy="0"/>
          <a:chOff x="0" y="0"/>
          <a:chExt cx="0" cy="0"/>
        </a:xfrm>
      </p:grpSpPr>
      <p:sp>
        <p:nvSpPr>
          <p:cNvPr id="49" name="Google Shape;49;p7"/>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50" name="Google Shape;50;p7"/>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51" name="Google Shape;51;p7"/>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2" name="Google Shape;52;p7"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53" name="Google Shape;53;p7"/>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54" name="Google Shape;54;p7"/>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55" name="Google Shape;55;p7"/>
          <p:cNvPicPr preferRelativeResize="0"/>
          <p:nvPr/>
        </p:nvPicPr>
        <p:blipFill rotWithShape="1">
          <a:blip r:embed="rId3">
            <a:alphaModFix/>
          </a:blip>
          <a:srcRect t="15304" b="27989"/>
          <a:stretch/>
        </p:blipFill>
        <p:spPr>
          <a:xfrm>
            <a:off x="1059520" y="1972378"/>
            <a:ext cx="7939357" cy="4122121"/>
          </a:xfrm>
          <a:prstGeom prst="rect">
            <a:avLst/>
          </a:prstGeom>
          <a:noFill/>
          <a:ln>
            <a:noFill/>
          </a:ln>
        </p:spPr>
      </p:pic>
    </p:spTree>
    <p:extLst>
      <p:ext uri="{BB962C8B-B14F-4D97-AF65-F5344CB8AC3E}">
        <p14:creationId xmlns:p14="http://schemas.microsoft.com/office/powerpoint/2010/main" val="319611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7">
  <p:cSld name="Title slide 7">
    <p:bg>
      <p:bgPr>
        <a:solidFill>
          <a:srgbClr val="FFFFFF"/>
        </a:solidFill>
        <a:effectLst/>
      </p:bgPr>
    </p:bg>
    <p:spTree>
      <p:nvGrpSpPr>
        <p:cNvPr id="1" name="Shape 56"/>
        <p:cNvGrpSpPr/>
        <p:nvPr/>
      </p:nvGrpSpPr>
      <p:grpSpPr>
        <a:xfrm>
          <a:off x="0" y="0"/>
          <a:ext cx="0" cy="0"/>
          <a:chOff x="0" y="0"/>
          <a:chExt cx="0" cy="0"/>
        </a:xfrm>
      </p:grpSpPr>
      <p:sp>
        <p:nvSpPr>
          <p:cNvPr id="57" name="Google Shape;57;p8"/>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58" name="Google Shape;58;p8"/>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59" name="Google Shape;59;p8"/>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8"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61" name="Google Shape;61;p8"/>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62" name="Google Shape;62;p8"/>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63" name="Google Shape;63;p8"/>
          <p:cNvPicPr preferRelativeResize="0"/>
          <p:nvPr/>
        </p:nvPicPr>
        <p:blipFill rotWithShape="1">
          <a:blip r:embed="rId3">
            <a:alphaModFix/>
          </a:blip>
          <a:srcRect t="20540" b="30495"/>
          <a:stretch/>
        </p:blipFill>
        <p:spPr>
          <a:xfrm>
            <a:off x="784603" y="1983410"/>
            <a:ext cx="8488866" cy="3805620"/>
          </a:xfrm>
          <a:prstGeom prst="rect">
            <a:avLst/>
          </a:prstGeom>
          <a:noFill/>
          <a:ln>
            <a:noFill/>
          </a:ln>
        </p:spPr>
      </p:pic>
    </p:spTree>
    <p:extLst>
      <p:ext uri="{BB962C8B-B14F-4D97-AF65-F5344CB8AC3E}">
        <p14:creationId xmlns:p14="http://schemas.microsoft.com/office/powerpoint/2010/main" val="141017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 Title and Content">
  <p:cSld name="1_Section 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457200" y="7158011"/>
            <a:ext cx="1082675" cy="366739"/>
          </a:xfrm>
          <a:prstGeom prst="rect">
            <a:avLst/>
          </a:prstGeom>
          <a:noFill/>
          <a:ln>
            <a:noFill/>
          </a:ln>
        </p:spPr>
      </p:pic>
      <p:sp>
        <p:nvSpPr>
          <p:cNvPr id="18" name="Google Shape;18;p3"/>
          <p:cNvSpPr txBox="1">
            <a:spLocks noGrp="1"/>
          </p:cNvSpPr>
          <p:nvPr>
            <p:ph type="sldNum" idx="12"/>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 PAGE </a:t>
            </a:r>
            <a:fld id="{00000000-1234-1234-1234-123412341234}" type="slidenum">
              <a:rPr lang="en-US"/>
              <a:t>‹#›</a:t>
            </a:fld>
            <a:endParaRPr/>
          </a:p>
        </p:txBody>
      </p:sp>
      <p:sp>
        <p:nvSpPr>
          <p:cNvPr id="19" name="Google Shape;19;p3"/>
          <p:cNvSpPr txBox="1">
            <a:spLocks noGrp="1"/>
          </p:cNvSpPr>
          <p:nvPr>
            <p:ph type="body" idx="1"/>
          </p:nvPr>
        </p:nvSpPr>
        <p:spPr>
          <a:xfrm>
            <a:off x="232560" y="1297680"/>
            <a:ext cx="9607500" cy="567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20" name="Google Shape;20;p3"/>
          <p:cNvSpPr txBox="1">
            <a:spLocks noGrp="1"/>
          </p:cNvSpPr>
          <p:nvPr>
            <p:ph type="title"/>
          </p:nvPr>
        </p:nvSpPr>
        <p:spPr>
          <a:xfrm>
            <a:off x="232560" y="95534"/>
            <a:ext cx="9607500" cy="962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191058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w/ subtitle">
  <p:cSld name="Section break w/ subtitle">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68" name="Google Shape;68;p10"/>
          <p:cNvSpPr txBox="1">
            <a:spLocks noGrp="1"/>
          </p:cNvSpPr>
          <p:nvPr>
            <p:ph type="subTitle" idx="1"/>
          </p:nvPr>
        </p:nvSpPr>
        <p:spPr>
          <a:xfrm>
            <a:off x="2012588" y="3852182"/>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70955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orange">
  <p:cSld name="Section break, orange">
    <p:bg>
      <p:bgPr>
        <a:solidFill>
          <a:schemeClr val="dk1"/>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100"/>
              <a:buFont typeface="Ubuntu"/>
              <a:buNone/>
              <a:defRPr sz="2310" b="1">
                <a:solidFill>
                  <a:schemeClr val="lt1"/>
                </a:solidFill>
                <a:latin typeface="Ubuntu"/>
                <a:ea typeface="Ubuntu"/>
                <a:cs typeface="Ubuntu"/>
                <a:sym typeface="Ubuntu"/>
              </a:defRPr>
            </a:lvl1pPr>
            <a:lvl2pPr lvl="1" rtl="0">
              <a:spcBef>
                <a:spcPts val="0"/>
              </a:spcBef>
              <a:spcAft>
                <a:spcPts val="0"/>
              </a:spcAft>
              <a:buClr>
                <a:schemeClr val="lt1"/>
              </a:buClr>
              <a:buSzPts val="1400"/>
              <a:buNone/>
              <a:defRPr>
                <a:solidFill>
                  <a:schemeClr val="lt1"/>
                </a:solidFill>
                <a:latin typeface="Candara"/>
                <a:ea typeface="Candara"/>
                <a:cs typeface="Candara"/>
                <a:sym typeface="Candara"/>
              </a:defRPr>
            </a:lvl2pPr>
            <a:lvl3pPr lvl="2" rtl="0">
              <a:spcBef>
                <a:spcPts val="0"/>
              </a:spcBef>
              <a:spcAft>
                <a:spcPts val="0"/>
              </a:spcAft>
              <a:buClr>
                <a:schemeClr val="lt1"/>
              </a:buClr>
              <a:buSzPts val="1400"/>
              <a:buNone/>
              <a:defRPr>
                <a:solidFill>
                  <a:schemeClr val="lt1"/>
                </a:solidFill>
                <a:latin typeface="Candara"/>
                <a:ea typeface="Candara"/>
                <a:cs typeface="Candara"/>
                <a:sym typeface="Candara"/>
              </a:defRPr>
            </a:lvl3pPr>
            <a:lvl4pPr lvl="3" rtl="0">
              <a:spcBef>
                <a:spcPts val="0"/>
              </a:spcBef>
              <a:spcAft>
                <a:spcPts val="0"/>
              </a:spcAft>
              <a:buClr>
                <a:schemeClr val="lt1"/>
              </a:buClr>
              <a:buSzPts val="1400"/>
              <a:buNone/>
              <a:defRPr>
                <a:solidFill>
                  <a:schemeClr val="lt1"/>
                </a:solidFill>
                <a:latin typeface="Candara"/>
                <a:ea typeface="Candara"/>
                <a:cs typeface="Candara"/>
                <a:sym typeface="Candara"/>
              </a:defRPr>
            </a:lvl4pPr>
            <a:lvl5pPr lvl="4" rtl="0">
              <a:spcBef>
                <a:spcPts val="0"/>
              </a:spcBef>
              <a:spcAft>
                <a:spcPts val="0"/>
              </a:spcAft>
              <a:buClr>
                <a:schemeClr val="lt1"/>
              </a:buClr>
              <a:buSzPts val="1400"/>
              <a:buNone/>
              <a:defRPr>
                <a:solidFill>
                  <a:schemeClr val="lt1"/>
                </a:solidFill>
                <a:latin typeface="Candara"/>
                <a:ea typeface="Candara"/>
                <a:cs typeface="Candara"/>
                <a:sym typeface="Candara"/>
              </a:defRPr>
            </a:lvl5pPr>
            <a:lvl6pPr lvl="5" rtl="0">
              <a:spcBef>
                <a:spcPts val="0"/>
              </a:spcBef>
              <a:spcAft>
                <a:spcPts val="0"/>
              </a:spcAft>
              <a:buClr>
                <a:schemeClr val="lt1"/>
              </a:buClr>
              <a:buSzPts val="1400"/>
              <a:buNone/>
              <a:defRPr>
                <a:solidFill>
                  <a:schemeClr val="lt1"/>
                </a:solidFill>
                <a:latin typeface="Candara"/>
                <a:ea typeface="Candara"/>
                <a:cs typeface="Candara"/>
                <a:sym typeface="Candara"/>
              </a:defRPr>
            </a:lvl6pPr>
            <a:lvl7pPr lvl="6" rtl="0">
              <a:spcBef>
                <a:spcPts val="0"/>
              </a:spcBef>
              <a:spcAft>
                <a:spcPts val="0"/>
              </a:spcAft>
              <a:buClr>
                <a:schemeClr val="lt1"/>
              </a:buClr>
              <a:buSzPts val="1400"/>
              <a:buNone/>
              <a:defRPr>
                <a:solidFill>
                  <a:schemeClr val="lt1"/>
                </a:solidFill>
                <a:latin typeface="Candara"/>
                <a:ea typeface="Candara"/>
                <a:cs typeface="Candara"/>
                <a:sym typeface="Candara"/>
              </a:defRPr>
            </a:lvl7pPr>
            <a:lvl8pPr lvl="7" rtl="0">
              <a:spcBef>
                <a:spcPts val="0"/>
              </a:spcBef>
              <a:spcAft>
                <a:spcPts val="0"/>
              </a:spcAft>
              <a:buClr>
                <a:schemeClr val="lt1"/>
              </a:buClr>
              <a:buSzPts val="1400"/>
              <a:buNone/>
              <a:defRPr>
                <a:solidFill>
                  <a:schemeClr val="lt1"/>
                </a:solidFill>
                <a:latin typeface="Candara"/>
                <a:ea typeface="Candara"/>
                <a:cs typeface="Candara"/>
                <a:sym typeface="Candara"/>
              </a:defRPr>
            </a:lvl8pPr>
            <a:lvl9pPr lvl="8" rtl="0">
              <a:spcBef>
                <a:spcPts val="0"/>
              </a:spcBef>
              <a:spcAft>
                <a:spcPts val="0"/>
              </a:spcAft>
              <a:buClr>
                <a:schemeClr val="lt1"/>
              </a:buClr>
              <a:buSzPts val="1400"/>
              <a:buNone/>
              <a:defRPr>
                <a:solidFill>
                  <a:schemeClr val="lt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316349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blue">
  <p:cSld name="Section break, blue">
    <p:bg>
      <p:bgPr>
        <a:solidFill>
          <a:schemeClr val="lt2"/>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chemeClr val="accent6"/>
              </a:buClr>
              <a:buSzPts val="1400"/>
              <a:buNone/>
              <a:defRPr>
                <a:solidFill>
                  <a:schemeClr val="accent6"/>
                </a:solidFill>
                <a:latin typeface="Candara"/>
                <a:ea typeface="Candara"/>
                <a:cs typeface="Candara"/>
                <a:sym typeface="Candara"/>
              </a:defRPr>
            </a:lvl2pPr>
            <a:lvl3pPr lvl="2" rtl="0">
              <a:spcBef>
                <a:spcPts val="0"/>
              </a:spcBef>
              <a:spcAft>
                <a:spcPts val="0"/>
              </a:spcAft>
              <a:buClr>
                <a:schemeClr val="accent6"/>
              </a:buClr>
              <a:buSzPts val="1400"/>
              <a:buNone/>
              <a:defRPr>
                <a:solidFill>
                  <a:schemeClr val="accent6"/>
                </a:solidFill>
                <a:latin typeface="Candara"/>
                <a:ea typeface="Candara"/>
                <a:cs typeface="Candara"/>
                <a:sym typeface="Candara"/>
              </a:defRPr>
            </a:lvl3pPr>
            <a:lvl4pPr lvl="3" rtl="0">
              <a:spcBef>
                <a:spcPts val="0"/>
              </a:spcBef>
              <a:spcAft>
                <a:spcPts val="0"/>
              </a:spcAft>
              <a:buClr>
                <a:schemeClr val="accent6"/>
              </a:buClr>
              <a:buSzPts val="1400"/>
              <a:buNone/>
              <a:defRPr>
                <a:solidFill>
                  <a:schemeClr val="accent6"/>
                </a:solidFill>
                <a:latin typeface="Candara"/>
                <a:ea typeface="Candara"/>
                <a:cs typeface="Candara"/>
                <a:sym typeface="Candara"/>
              </a:defRPr>
            </a:lvl4pPr>
            <a:lvl5pPr lvl="4" rtl="0">
              <a:spcBef>
                <a:spcPts val="0"/>
              </a:spcBef>
              <a:spcAft>
                <a:spcPts val="0"/>
              </a:spcAft>
              <a:buClr>
                <a:schemeClr val="accent6"/>
              </a:buClr>
              <a:buSzPts val="1400"/>
              <a:buNone/>
              <a:defRPr>
                <a:solidFill>
                  <a:schemeClr val="accent6"/>
                </a:solidFill>
                <a:latin typeface="Candara"/>
                <a:ea typeface="Candara"/>
                <a:cs typeface="Candara"/>
                <a:sym typeface="Candara"/>
              </a:defRPr>
            </a:lvl5pPr>
            <a:lvl6pPr lvl="5" rtl="0">
              <a:spcBef>
                <a:spcPts val="0"/>
              </a:spcBef>
              <a:spcAft>
                <a:spcPts val="0"/>
              </a:spcAft>
              <a:buClr>
                <a:schemeClr val="accent6"/>
              </a:buClr>
              <a:buSzPts val="1400"/>
              <a:buNone/>
              <a:defRPr>
                <a:solidFill>
                  <a:schemeClr val="accent6"/>
                </a:solidFill>
                <a:latin typeface="Candara"/>
                <a:ea typeface="Candara"/>
                <a:cs typeface="Candara"/>
                <a:sym typeface="Candara"/>
              </a:defRPr>
            </a:lvl6pPr>
            <a:lvl7pPr lvl="6" rtl="0">
              <a:spcBef>
                <a:spcPts val="0"/>
              </a:spcBef>
              <a:spcAft>
                <a:spcPts val="0"/>
              </a:spcAft>
              <a:buClr>
                <a:schemeClr val="accent6"/>
              </a:buClr>
              <a:buSzPts val="1400"/>
              <a:buNone/>
              <a:defRPr>
                <a:solidFill>
                  <a:schemeClr val="accent6"/>
                </a:solidFill>
                <a:latin typeface="Candara"/>
                <a:ea typeface="Candara"/>
                <a:cs typeface="Candara"/>
                <a:sym typeface="Candara"/>
              </a:defRPr>
            </a:lvl7pPr>
            <a:lvl8pPr lvl="7" rtl="0">
              <a:spcBef>
                <a:spcPts val="0"/>
              </a:spcBef>
              <a:spcAft>
                <a:spcPts val="0"/>
              </a:spcAft>
              <a:buClr>
                <a:schemeClr val="accent6"/>
              </a:buClr>
              <a:buSzPts val="1400"/>
              <a:buNone/>
              <a:defRPr>
                <a:solidFill>
                  <a:schemeClr val="accent6"/>
                </a:solidFill>
                <a:latin typeface="Candara"/>
                <a:ea typeface="Candara"/>
                <a:cs typeface="Candara"/>
                <a:sym typeface="Candara"/>
              </a:defRPr>
            </a:lvl8pPr>
            <a:lvl9pPr lvl="8" rtl="0">
              <a:spcBef>
                <a:spcPts val="0"/>
              </a:spcBef>
              <a:spcAft>
                <a:spcPts val="0"/>
              </a:spcAft>
              <a:buClr>
                <a:schemeClr val="accent6"/>
              </a:buClr>
              <a:buSzPts val="1400"/>
              <a:buNone/>
              <a:defRPr>
                <a:solidFill>
                  <a:schemeClr val="accent6"/>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3038760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urple">
  <p:cSld name="Section break, purple">
    <p:bg>
      <p:bgPr>
        <a:solidFill>
          <a:schemeClr val="accent1"/>
        </a:solidFill>
        <a:effectLst/>
      </p:bgPr>
    </p:bg>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89347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green">
  <p:cSld name="Section break, green">
    <p:bg>
      <p:bgPr>
        <a:solidFill>
          <a:schemeClr val="accent3"/>
        </a:soli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231114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slide, left-aligned text 1">
  <p:cSld name="Body slide, left-aligned text 1">
    <p:spTree>
      <p:nvGrpSpPr>
        <p:cNvPr id="1" name="Shape 77"/>
        <p:cNvGrpSpPr/>
        <p:nvPr/>
      </p:nvGrpSpPr>
      <p:grpSpPr>
        <a:xfrm>
          <a:off x="0" y="0"/>
          <a:ext cx="0" cy="0"/>
          <a:chOff x="0" y="0"/>
          <a:chExt cx="0" cy="0"/>
        </a:xfrm>
      </p:grpSpPr>
      <p:pic>
        <p:nvPicPr>
          <p:cNvPr id="78" name="Google Shape;78;p15"/>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79" name="Google Shape;79;p15"/>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80" name="Google Shape;80;p15"/>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81" name="Google Shape;81;p15"/>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382614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slide, centered text">
  <p:cSld name="Body slide, centered text">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84" name="Google Shape;84;p16"/>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85" name="Google Shape;85;p16"/>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86" name="Google Shape;86;p16"/>
          <p:cNvSpPr txBox="1">
            <a:spLocks noGrp="1"/>
          </p:cNvSpPr>
          <p:nvPr>
            <p:ph type="body" idx="1"/>
          </p:nvPr>
        </p:nvSpPr>
        <p:spPr>
          <a:xfrm>
            <a:off x="2484900" y="1436387"/>
            <a:ext cx="5088600" cy="4899627"/>
          </a:xfrm>
          <a:prstGeom prst="rect">
            <a:avLst/>
          </a:prstGeom>
        </p:spPr>
        <p:txBody>
          <a:bodyPr spcFirstLastPara="1" wrap="square" lIns="91425" tIns="91425" rIns="91425" bIns="91425" anchor="ctr" anchorCtr="0">
            <a:noAutofit/>
          </a:bodyPr>
          <a:lstStyle>
            <a:lvl1pPr marL="502920" lvl="0" indent="-349250" algn="ctr">
              <a:spcBef>
                <a:spcPts val="0"/>
              </a:spcBef>
              <a:spcAft>
                <a:spcPts val="0"/>
              </a:spcAft>
              <a:buClr>
                <a:schemeClr val="lt2"/>
              </a:buClr>
              <a:buSzPts val="1400"/>
              <a:buChar char="●"/>
              <a:defRPr/>
            </a:lvl1pPr>
            <a:lvl2pPr marL="1005840" lvl="1" indent="-349250" algn="ctr">
              <a:spcBef>
                <a:spcPts val="0"/>
              </a:spcBef>
              <a:spcAft>
                <a:spcPts val="0"/>
              </a:spcAft>
              <a:buClr>
                <a:schemeClr val="lt2"/>
              </a:buClr>
              <a:buSzPts val="1400"/>
              <a:buChar char="○"/>
              <a:defRPr/>
            </a:lvl2pPr>
            <a:lvl3pPr marL="1508760" lvl="2" indent="-349250" algn="ctr">
              <a:spcBef>
                <a:spcPts val="0"/>
              </a:spcBef>
              <a:spcAft>
                <a:spcPts val="0"/>
              </a:spcAft>
              <a:buClr>
                <a:schemeClr val="lt2"/>
              </a:buClr>
              <a:buSzPts val="1400"/>
              <a:buChar char="■"/>
              <a:defRPr/>
            </a:lvl3pPr>
            <a:lvl4pPr marL="2011680" lvl="3" indent="-349250" algn="ctr">
              <a:spcBef>
                <a:spcPts val="0"/>
              </a:spcBef>
              <a:spcAft>
                <a:spcPts val="0"/>
              </a:spcAft>
              <a:buClr>
                <a:schemeClr val="lt2"/>
              </a:buClr>
              <a:buSzPts val="1400"/>
              <a:buChar char="●"/>
              <a:defRPr/>
            </a:lvl4pPr>
            <a:lvl5pPr marL="2514600" lvl="4" indent="-349250" algn="ctr">
              <a:spcBef>
                <a:spcPts val="0"/>
              </a:spcBef>
              <a:spcAft>
                <a:spcPts val="0"/>
              </a:spcAft>
              <a:buClr>
                <a:schemeClr val="lt2"/>
              </a:buClr>
              <a:buSzPts val="1400"/>
              <a:buChar char="○"/>
              <a:defRPr/>
            </a:lvl5pPr>
            <a:lvl6pPr marL="3017520" lvl="5" indent="-349250" algn="ctr">
              <a:spcBef>
                <a:spcPts val="0"/>
              </a:spcBef>
              <a:spcAft>
                <a:spcPts val="0"/>
              </a:spcAft>
              <a:buClr>
                <a:schemeClr val="lt2"/>
              </a:buClr>
              <a:buSzPts val="1400"/>
              <a:buChar char="■"/>
              <a:defRPr/>
            </a:lvl6pPr>
            <a:lvl7pPr marL="3520440" lvl="6" indent="-349250" algn="ctr">
              <a:spcBef>
                <a:spcPts val="0"/>
              </a:spcBef>
              <a:spcAft>
                <a:spcPts val="0"/>
              </a:spcAft>
              <a:buClr>
                <a:schemeClr val="lt2"/>
              </a:buClr>
              <a:buSzPts val="1400"/>
              <a:buChar char="●"/>
              <a:defRPr/>
            </a:lvl7pPr>
            <a:lvl8pPr marL="4023360" lvl="7" indent="-349250" algn="ctr">
              <a:spcBef>
                <a:spcPts val="0"/>
              </a:spcBef>
              <a:spcAft>
                <a:spcPts val="0"/>
              </a:spcAft>
              <a:buClr>
                <a:schemeClr val="lt2"/>
              </a:buClr>
              <a:buSzPts val="1400"/>
              <a:buChar char="○"/>
              <a:defRPr/>
            </a:lvl8pPr>
            <a:lvl9pPr marL="4526280" lvl="8" indent="-349250" algn="ctr">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3526528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dy slide, no text box">
  <p:cSld name="Body slide, no text box">
    <p:spTree>
      <p:nvGrpSpPr>
        <p:cNvPr id="1" name="Shape 87"/>
        <p:cNvGrpSpPr/>
        <p:nvPr/>
      </p:nvGrpSpPr>
      <p:grpSpPr>
        <a:xfrm>
          <a:off x="0" y="0"/>
          <a:ext cx="0" cy="0"/>
          <a:chOff x="0" y="0"/>
          <a:chExt cx="0" cy="0"/>
        </a:xfrm>
      </p:grpSpPr>
      <p:pic>
        <p:nvPicPr>
          <p:cNvPr id="88" name="Google Shape;88;p17"/>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89" name="Google Shape;89;p17"/>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90" name="Google Shape;90;p17"/>
          <p:cNvSpPr txBox="1">
            <a:spLocks noGrp="1"/>
          </p:cNvSpPr>
          <p:nvPr>
            <p:ph type="title"/>
          </p:nvPr>
        </p:nvSpPr>
        <p:spPr>
          <a:xfrm>
            <a:off x="833030" y="421222"/>
            <a:ext cx="7727610" cy="61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a:spcBef>
                <a:spcPts val="0"/>
              </a:spcBef>
              <a:spcAft>
                <a:spcPts val="0"/>
              </a:spcAft>
              <a:buSzPts val="1400"/>
              <a:buNone/>
              <a:defRPr>
                <a:latin typeface="Candara"/>
                <a:ea typeface="Candara"/>
                <a:cs typeface="Candara"/>
                <a:sym typeface="Candara"/>
              </a:defRPr>
            </a:lvl2pPr>
            <a:lvl3pPr lvl="2">
              <a:spcBef>
                <a:spcPts val="0"/>
              </a:spcBef>
              <a:spcAft>
                <a:spcPts val="0"/>
              </a:spcAft>
              <a:buSzPts val="1400"/>
              <a:buNone/>
              <a:defRPr>
                <a:latin typeface="Candara"/>
                <a:ea typeface="Candara"/>
                <a:cs typeface="Candara"/>
                <a:sym typeface="Candara"/>
              </a:defRPr>
            </a:lvl3pPr>
            <a:lvl4pPr lvl="3">
              <a:spcBef>
                <a:spcPts val="0"/>
              </a:spcBef>
              <a:spcAft>
                <a:spcPts val="0"/>
              </a:spcAft>
              <a:buSzPts val="1400"/>
              <a:buNone/>
              <a:defRPr>
                <a:latin typeface="Candara"/>
                <a:ea typeface="Candara"/>
                <a:cs typeface="Candara"/>
                <a:sym typeface="Candara"/>
              </a:defRPr>
            </a:lvl4pPr>
            <a:lvl5pPr lvl="4">
              <a:spcBef>
                <a:spcPts val="0"/>
              </a:spcBef>
              <a:spcAft>
                <a:spcPts val="0"/>
              </a:spcAft>
              <a:buSzPts val="1400"/>
              <a:buNone/>
              <a:defRPr>
                <a:latin typeface="Candara"/>
                <a:ea typeface="Candara"/>
                <a:cs typeface="Candara"/>
                <a:sym typeface="Candara"/>
              </a:defRPr>
            </a:lvl5pPr>
            <a:lvl6pPr lvl="5">
              <a:spcBef>
                <a:spcPts val="0"/>
              </a:spcBef>
              <a:spcAft>
                <a:spcPts val="0"/>
              </a:spcAft>
              <a:buSzPts val="1400"/>
              <a:buNone/>
              <a:defRPr>
                <a:latin typeface="Candara"/>
                <a:ea typeface="Candara"/>
                <a:cs typeface="Candara"/>
                <a:sym typeface="Candara"/>
              </a:defRPr>
            </a:lvl6pPr>
            <a:lvl7pPr lvl="6">
              <a:spcBef>
                <a:spcPts val="0"/>
              </a:spcBef>
              <a:spcAft>
                <a:spcPts val="0"/>
              </a:spcAft>
              <a:buSzPts val="1400"/>
              <a:buNone/>
              <a:defRPr>
                <a:latin typeface="Candara"/>
                <a:ea typeface="Candara"/>
                <a:cs typeface="Candara"/>
                <a:sym typeface="Candara"/>
              </a:defRPr>
            </a:lvl7pPr>
            <a:lvl8pPr lvl="7">
              <a:spcBef>
                <a:spcPts val="0"/>
              </a:spcBef>
              <a:spcAft>
                <a:spcPts val="0"/>
              </a:spcAft>
              <a:buSzPts val="1400"/>
              <a:buNone/>
              <a:defRPr>
                <a:latin typeface="Candara"/>
                <a:ea typeface="Candara"/>
                <a:cs typeface="Candara"/>
                <a:sym typeface="Candara"/>
              </a:defRPr>
            </a:lvl8pPr>
            <a:lvl9pPr lvl="8">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3348977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ody slide, orange citation">
  <p:cSld name="Body slide, orange citation">
    <p:spTree>
      <p:nvGrpSpPr>
        <p:cNvPr id="1" name="Shape 91"/>
        <p:cNvGrpSpPr/>
        <p:nvPr/>
      </p:nvGrpSpPr>
      <p:grpSpPr>
        <a:xfrm>
          <a:off x="0" y="0"/>
          <a:ext cx="0" cy="0"/>
          <a:chOff x="0" y="0"/>
          <a:chExt cx="0" cy="0"/>
        </a:xfrm>
      </p:grpSpPr>
      <p:pic>
        <p:nvPicPr>
          <p:cNvPr id="92" name="Google Shape;92;p18"/>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93" name="Google Shape;93;p18"/>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94" name="Google Shape;94;p18"/>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95" name="Google Shape;95;p18"/>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96" name="Google Shape;96;p18"/>
          <p:cNvSpPr/>
          <p:nvPr/>
        </p:nvSpPr>
        <p:spPr>
          <a:xfrm>
            <a:off x="6301680" y="7021982"/>
            <a:ext cx="3756720" cy="405733"/>
          </a:xfrm>
          <a:prstGeom prst="rect">
            <a:avLst/>
          </a:prstGeom>
          <a:solidFill>
            <a:schemeClr val="dk1"/>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97" name="Google Shape;97;p18"/>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a:spcBef>
                <a:spcPts val="0"/>
              </a:spcBef>
              <a:spcAft>
                <a:spcPts val="0"/>
              </a:spcAft>
              <a:buClr>
                <a:srgbClr val="FFFFFF"/>
              </a:buClr>
              <a:buSzPts val="1000"/>
              <a:buChar char="●"/>
              <a:defRPr sz="1100">
                <a:solidFill>
                  <a:srgbClr val="FFFFFF"/>
                </a:solidFill>
              </a:defRPr>
            </a:lvl1pPr>
            <a:lvl2pPr marL="1005840" lvl="1" indent="-321310">
              <a:spcBef>
                <a:spcPts val="0"/>
              </a:spcBef>
              <a:spcAft>
                <a:spcPts val="0"/>
              </a:spcAft>
              <a:buClr>
                <a:srgbClr val="FFFFFF"/>
              </a:buClr>
              <a:buSzPts val="1000"/>
              <a:buChar char="○"/>
              <a:defRPr sz="1100">
                <a:solidFill>
                  <a:srgbClr val="FFFFFF"/>
                </a:solidFill>
              </a:defRPr>
            </a:lvl2pPr>
            <a:lvl3pPr marL="1508760" lvl="2" indent="-321310">
              <a:spcBef>
                <a:spcPts val="0"/>
              </a:spcBef>
              <a:spcAft>
                <a:spcPts val="0"/>
              </a:spcAft>
              <a:buClr>
                <a:srgbClr val="FFFFFF"/>
              </a:buClr>
              <a:buSzPts val="1000"/>
              <a:buChar char="■"/>
              <a:defRPr sz="1100">
                <a:solidFill>
                  <a:srgbClr val="FFFFFF"/>
                </a:solidFill>
              </a:defRPr>
            </a:lvl3pPr>
            <a:lvl4pPr marL="2011680" lvl="3" indent="-321310">
              <a:spcBef>
                <a:spcPts val="0"/>
              </a:spcBef>
              <a:spcAft>
                <a:spcPts val="0"/>
              </a:spcAft>
              <a:buClr>
                <a:srgbClr val="FFFFFF"/>
              </a:buClr>
              <a:buSzPts val="1000"/>
              <a:buChar char="●"/>
              <a:defRPr sz="1100">
                <a:solidFill>
                  <a:srgbClr val="FFFFFF"/>
                </a:solidFill>
              </a:defRPr>
            </a:lvl4pPr>
            <a:lvl5pPr marL="2514600" lvl="4" indent="-321310">
              <a:spcBef>
                <a:spcPts val="0"/>
              </a:spcBef>
              <a:spcAft>
                <a:spcPts val="0"/>
              </a:spcAft>
              <a:buClr>
                <a:srgbClr val="FFFFFF"/>
              </a:buClr>
              <a:buSzPts val="1000"/>
              <a:buChar char="○"/>
              <a:defRPr sz="1100">
                <a:solidFill>
                  <a:srgbClr val="FFFFFF"/>
                </a:solidFill>
              </a:defRPr>
            </a:lvl5pPr>
            <a:lvl6pPr marL="3017520" lvl="5" indent="-321310">
              <a:spcBef>
                <a:spcPts val="0"/>
              </a:spcBef>
              <a:spcAft>
                <a:spcPts val="0"/>
              </a:spcAft>
              <a:buClr>
                <a:srgbClr val="FFFFFF"/>
              </a:buClr>
              <a:buSzPts val="1000"/>
              <a:buChar char="■"/>
              <a:defRPr sz="1100">
                <a:solidFill>
                  <a:srgbClr val="FFFFFF"/>
                </a:solidFill>
              </a:defRPr>
            </a:lvl6pPr>
            <a:lvl7pPr marL="3520440" lvl="6" indent="-321310">
              <a:spcBef>
                <a:spcPts val="0"/>
              </a:spcBef>
              <a:spcAft>
                <a:spcPts val="0"/>
              </a:spcAft>
              <a:buClr>
                <a:srgbClr val="FFFFFF"/>
              </a:buClr>
              <a:buSzPts val="1000"/>
              <a:buChar char="●"/>
              <a:defRPr sz="1100">
                <a:solidFill>
                  <a:srgbClr val="FFFFFF"/>
                </a:solidFill>
              </a:defRPr>
            </a:lvl7pPr>
            <a:lvl8pPr marL="4023360" lvl="7" indent="-321310">
              <a:spcBef>
                <a:spcPts val="0"/>
              </a:spcBef>
              <a:spcAft>
                <a:spcPts val="0"/>
              </a:spcAft>
              <a:buClr>
                <a:srgbClr val="FFFFFF"/>
              </a:buClr>
              <a:buSzPts val="1000"/>
              <a:buChar char="○"/>
              <a:defRPr sz="1100">
                <a:solidFill>
                  <a:srgbClr val="FFFFFF"/>
                </a:solidFill>
              </a:defRPr>
            </a:lvl8pPr>
            <a:lvl9pPr marL="4526280" lvl="8" indent="-32131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160737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 Section Header">
  <p:cSld name="Section 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7" y="3406140"/>
            <a:ext cx="8194800" cy="96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Merriweather"/>
              <a:buNone/>
              <a:defRPr sz="4000" b="0" i="0" u="none" strike="noStrike" cap="none">
                <a:solidFill>
                  <a:schemeClr val="dk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ody slide, blue citation 1">
  <p:cSld name="Body slide, blue citation 1">
    <p:spTree>
      <p:nvGrpSpPr>
        <p:cNvPr id="1" name="Shape 98"/>
        <p:cNvGrpSpPr/>
        <p:nvPr/>
      </p:nvGrpSpPr>
      <p:grpSpPr>
        <a:xfrm>
          <a:off x="0" y="0"/>
          <a:ext cx="0" cy="0"/>
          <a:chOff x="0" y="0"/>
          <a:chExt cx="0" cy="0"/>
        </a:xfrm>
      </p:grpSpPr>
      <p:pic>
        <p:nvPicPr>
          <p:cNvPr id="99" name="Google Shape;99;p19"/>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00" name="Google Shape;100;p19"/>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01" name="Google Shape;101;p19"/>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102" name="Google Shape;102;p19"/>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03" name="Google Shape;103;p19"/>
          <p:cNvSpPr/>
          <p:nvPr/>
        </p:nvSpPr>
        <p:spPr>
          <a:xfrm>
            <a:off x="6301680" y="7021982"/>
            <a:ext cx="3756720" cy="405733"/>
          </a:xfrm>
          <a:prstGeom prst="rect">
            <a:avLst/>
          </a:prstGeom>
          <a:solidFill>
            <a:schemeClr val="lt2"/>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104" name="Google Shape;104;p19"/>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rtl="0">
              <a:spcBef>
                <a:spcPts val="0"/>
              </a:spcBef>
              <a:spcAft>
                <a:spcPts val="0"/>
              </a:spcAft>
              <a:buClr>
                <a:srgbClr val="FFFFFF"/>
              </a:buClr>
              <a:buSzPts val="1000"/>
              <a:buChar char="●"/>
              <a:defRPr sz="1100">
                <a:solidFill>
                  <a:srgbClr val="FFFFFF"/>
                </a:solidFill>
              </a:defRPr>
            </a:lvl1pPr>
            <a:lvl2pPr marL="1005840" lvl="1" indent="-321310" rtl="0">
              <a:spcBef>
                <a:spcPts val="0"/>
              </a:spcBef>
              <a:spcAft>
                <a:spcPts val="0"/>
              </a:spcAft>
              <a:buClr>
                <a:srgbClr val="FFFFFF"/>
              </a:buClr>
              <a:buSzPts val="1000"/>
              <a:buChar char="○"/>
              <a:defRPr sz="1100">
                <a:solidFill>
                  <a:srgbClr val="FFFFFF"/>
                </a:solidFill>
              </a:defRPr>
            </a:lvl2pPr>
            <a:lvl3pPr marL="1508760" lvl="2" indent="-321310" rtl="0">
              <a:spcBef>
                <a:spcPts val="0"/>
              </a:spcBef>
              <a:spcAft>
                <a:spcPts val="0"/>
              </a:spcAft>
              <a:buClr>
                <a:srgbClr val="FFFFFF"/>
              </a:buClr>
              <a:buSzPts val="1000"/>
              <a:buChar char="■"/>
              <a:defRPr sz="1100">
                <a:solidFill>
                  <a:srgbClr val="FFFFFF"/>
                </a:solidFill>
              </a:defRPr>
            </a:lvl3pPr>
            <a:lvl4pPr marL="2011680" lvl="3" indent="-321310" rtl="0">
              <a:spcBef>
                <a:spcPts val="0"/>
              </a:spcBef>
              <a:spcAft>
                <a:spcPts val="0"/>
              </a:spcAft>
              <a:buClr>
                <a:srgbClr val="FFFFFF"/>
              </a:buClr>
              <a:buSzPts val="1000"/>
              <a:buChar char="●"/>
              <a:defRPr sz="1100">
                <a:solidFill>
                  <a:srgbClr val="FFFFFF"/>
                </a:solidFill>
              </a:defRPr>
            </a:lvl4pPr>
            <a:lvl5pPr marL="2514600" lvl="4" indent="-321310" rtl="0">
              <a:spcBef>
                <a:spcPts val="0"/>
              </a:spcBef>
              <a:spcAft>
                <a:spcPts val="0"/>
              </a:spcAft>
              <a:buClr>
                <a:srgbClr val="FFFFFF"/>
              </a:buClr>
              <a:buSzPts val="1000"/>
              <a:buChar char="○"/>
              <a:defRPr sz="1100">
                <a:solidFill>
                  <a:srgbClr val="FFFFFF"/>
                </a:solidFill>
              </a:defRPr>
            </a:lvl5pPr>
            <a:lvl6pPr marL="3017520" lvl="5" indent="-321310" rtl="0">
              <a:spcBef>
                <a:spcPts val="0"/>
              </a:spcBef>
              <a:spcAft>
                <a:spcPts val="0"/>
              </a:spcAft>
              <a:buClr>
                <a:srgbClr val="FFFFFF"/>
              </a:buClr>
              <a:buSzPts val="1000"/>
              <a:buChar char="■"/>
              <a:defRPr sz="1100">
                <a:solidFill>
                  <a:srgbClr val="FFFFFF"/>
                </a:solidFill>
              </a:defRPr>
            </a:lvl6pPr>
            <a:lvl7pPr marL="3520440" lvl="6" indent="-321310" rtl="0">
              <a:spcBef>
                <a:spcPts val="0"/>
              </a:spcBef>
              <a:spcAft>
                <a:spcPts val="0"/>
              </a:spcAft>
              <a:buClr>
                <a:srgbClr val="FFFFFF"/>
              </a:buClr>
              <a:buSzPts val="1000"/>
              <a:buChar char="●"/>
              <a:defRPr sz="1100">
                <a:solidFill>
                  <a:srgbClr val="FFFFFF"/>
                </a:solidFill>
              </a:defRPr>
            </a:lvl7pPr>
            <a:lvl8pPr marL="4023360" lvl="7" indent="-321310" rtl="0">
              <a:spcBef>
                <a:spcPts val="0"/>
              </a:spcBef>
              <a:spcAft>
                <a:spcPts val="0"/>
              </a:spcAft>
              <a:buClr>
                <a:srgbClr val="FFFFFF"/>
              </a:buClr>
              <a:buSzPts val="1000"/>
              <a:buChar char="○"/>
              <a:defRPr sz="1100">
                <a:solidFill>
                  <a:srgbClr val="FFFFFF"/>
                </a:solidFill>
              </a:defRPr>
            </a:lvl8pPr>
            <a:lvl9pPr marL="4526280" lvl="8" indent="-321310" rtl="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147346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ody slide, orange box">
  <p:cSld name="Body slide, orange box">
    <p:spTree>
      <p:nvGrpSpPr>
        <p:cNvPr id="1" name="Shape 105"/>
        <p:cNvGrpSpPr/>
        <p:nvPr/>
      </p:nvGrpSpPr>
      <p:grpSpPr>
        <a:xfrm>
          <a:off x="0" y="0"/>
          <a:ext cx="0" cy="0"/>
          <a:chOff x="0" y="0"/>
          <a:chExt cx="0" cy="0"/>
        </a:xfrm>
      </p:grpSpPr>
      <p:pic>
        <p:nvPicPr>
          <p:cNvPr id="106" name="Google Shape;106;p20"/>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07" name="Google Shape;107;p20"/>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08" name="Google Shape;108;p20"/>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09" name="Google Shape;109;p20"/>
          <p:cNvSpPr/>
          <p:nvPr/>
        </p:nvSpPr>
        <p:spPr>
          <a:xfrm>
            <a:off x="981475" y="1393584"/>
            <a:ext cx="2845260" cy="5461307"/>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10" name="Google Shape;110;p20"/>
          <p:cNvSpPr/>
          <p:nvPr/>
        </p:nvSpPr>
        <p:spPr>
          <a:xfrm>
            <a:off x="3901123" y="1393584"/>
            <a:ext cx="5138100" cy="5472640"/>
          </a:xfrm>
          <a:prstGeom prst="rect">
            <a:avLst/>
          </a:prstGeom>
          <a:noFill/>
          <a:ln w="9525" cap="flat" cmpd="sng">
            <a:solidFill>
              <a:schemeClr val="dk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11" name="Google Shape;111;p20"/>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1979237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slide, blue box">
  <p:cSld name="Body slide, blue box">
    <p:spTree>
      <p:nvGrpSpPr>
        <p:cNvPr id="1" name="Shape 112"/>
        <p:cNvGrpSpPr/>
        <p:nvPr/>
      </p:nvGrpSpPr>
      <p:grpSpPr>
        <a:xfrm>
          <a:off x="0" y="0"/>
          <a:ext cx="0" cy="0"/>
          <a:chOff x="0" y="0"/>
          <a:chExt cx="0" cy="0"/>
        </a:xfrm>
      </p:grpSpPr>
      <p:pic>
        <p:nvPicPr>
          <p:cNvPr id="113" name="Google Shape;113;p21"/>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14" name="Google Shape;114;p21"/>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15" name="Google Shape;115;p21"/>
          <p:cNvSpPr/>
          <p:nvPr/>
        </p:nvSpPr>
        <p:spPr>
          <a:xfrm>
            <a:off x="981475" y="1393584"/>
            <a:ext cx="2845260" cy="5461307"/>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16" name="Google Shape;116;p21"/>
          <p:cNvSpPr/>
          <p:nvPr/>
        </p:nvSpPr>
        <p:spPr>
          <a:xfrm>
            <a:off x="3901123" y="1393584"/>
            <a:ext cx="5138100" cy="5472640"/>
          </a:xfrm>
          <a:prstGeom prst="rect">
            <a:avLst/>
          </a:prstGeom>
          <a:no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17" name="Google Shape;117;p21"/>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18" name="Google Shape;118;p21"/>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216830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slide, purple box">
  <p:cSld name="Body slide, purple box">
    <p:spTree>
      <p:nvGrpSpPr>
        <p:cNvPr id="1" name="Shape 119"/>
        <p:cNvGrpSpPr/>
        <p:nvPr/>
      </p:nvGrpSpPr>
      <p:grpSpPr>
        <a:xfrm>
          <a:off x="0" y="0"/>
          <a:ext cx="0" cy="0"/>
          <a:chOff x="0" y="0"/>
          <a:chExt cx="0" cy="0"/>
        </a:xfrm>
      </p:grpSpPr>
      <p:pic>
        <p:nvPicPr>
          <p:cNvPr id="120" name="Google Shape;120;p22"/>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21" name="Google Shape;121;p22"/>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22" name="Google Shape;122;p22"/>
          <p:cNvSpPr/>
          <p:nvPr/>
        </p:nvSpPr>
        <p:spPr>
          <a:xfrm>
            <a:off x="981475" y="1393584"/>
            <a:ext cx="2845260" cy="5461307"/>
          </a:xfrm>
          <a:prstGeom prst="rect">
            <a:avLst/>
          </a:prstGeom>
          <a:solidFill>
            <a:schemeClr val="accent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23" name="Google Shape;123;p22"/>
          <p:cNvSpPr/>
          <p:nvPr/>
        </p:nvSpPr>
        <p:spPr>
          <a:xfrm>
            <a:off x="3901123" y="1393584"/>
            <a:ext cx="5138100" cy="5472640"/>
          </a:xfrm>
          <a:prstGeom prst="rect">
            <a:avLst/>
          </a:prstGeom>
          <a:noFill/>
          <a:ln w="9525" cap="flat" cmpd="sng">
            <a:solidFill>
              <a:schemeClr val="accent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24" name="Google Shape;124;p22"/>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125" name="Google Shape;125;p22"/>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1876145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ody slide, green box">
  <p:cSld name="Body slide, green box">
    <p:spTree>
      <p:nvGrpSpPr>
        <p:cNvPr id="1" name="Shape 126"/>
        <p:cNvGrpSpPr/>
        <p:nvPr/>
      </p:nvGrpSpPr>
      <p:grpSpPr>
        <a:xfrm>
          <a:off x="0" y="0"/>
          <a:ext cx="0" cy="0"/>
          <a:chOff x="0" y="0"/>
          <a:chExt cx="0" cy="0"/>
        </a:xfrm>
      </p:grpSpPr>
      <p:pic>
        <p:nvPicPr>
          <p:cNvPr id="127" name="Google Shape;127;p23"/>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28" name="Google Shape;128;p23"/>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29" name="Google Shape;129;p23"/>
          <p:cNvSpPr/>
          <p:nvPr/>
        </p:nvSpPr>
        <p:spPr>
          <a:xfrm>
            <a:off x="981475" y="1393584"/>
            <a:ext cx="2845260" cy="5461307"/>
          </a:xfrm>
          <a:prstGeom prst="rect">
            <a:avLst/>
          </a:prstGeom>
          <a:solidFill>
            <a:schemeClr val="accent3"/>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30" name="Google Shape;130;p23"/>
          <p:cNvSpPr/>
          <p:nvPr/>
        </p:nvSpPr>
        <p:spPr>
          <a:xfrm>
            <a:off x="3901123" y="1393584"/>
            <a:ext cx="5138100" cy="5472640"/>
          </a:xfrm>
          <a:prstGeom prst="rect">
            <a:avLst/>
          </a:prstGeom>
          <a:noFill/>
          <a:ln w="9525" cap="flat" cmpd="sng">
            <a:solidFill>
              <a:schemeClr val="accent3"/>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31" name="Google Shape;131;p23"/>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132" name="Google Shape;132;p23"/>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a:spcBef>
                <a:spcPts val="0"/>
              </a:spcBef>
              <a:spcAft>
                <a:spcPts val="0"/>
              </a:spcAft>
              <a:buClr>
                <a:schemeClr val="lt2"/>
              </a:buClr>
              <a:buSzPts val="1400"/>
              <a:buChar char="●"/>
              <a:defRPr/>
            </a:lvl1pPr>
            <a:lvl2pPr marL="1005840" lvl="1" indent="-349250">
              <a:spcBef>
                <a:spcPts val="0"/>
              </a:spcBef>
              <a:spcAft>
                <a:spcPts val="0"/>
              </a:spcAft>
              <a:buClr>
                <a:schemeClr val="lt2"/>
              </a:buClr>
              <a:buSzPts val="1400"/>
              <a:buChar char="○"/>
              <a:defRPr/>
            </a:lvl2pPr>
            <a:lvl3pPr marL="1508760" lvl="2" indent="-349250">
              <a:spcBef>
                <a:spcPts val="0"/>
              </a:spcBef>
              <a:spcAft>
                <a:spcPts val="0"/>
              </a:spcAft>
              <a:buClr>
                <a:schemeClr val="lt2"/>
              </a:buClr>
              <a:buSzPts val="1400"/>
              <a:buChar char="■"/>
              <a:defRPr/>
            </a:lvl3pPr>
            <a:lvl4pPr marL="2011680" lvl="3" indent="-349250">
              <a:spcBef>
                <a:spcPts val="0"/>
              </a:spcBef>
              <a:spcAft>
                <a:spcPts val="0"/>
              </a:spcAft>
              <a:buClr>
                <a:schemeClr val="lt2"/>
              </a:buClr>
              <a:buSzPts val="1400"/>
              <a:buChar char="●"/>
              <a:defRPr/>
            </a:lvl4pPr>
            <a:lvl5pPr marL="2514600" lvl="4" indent="-349250">
              <a:spcBef>
                <a:spcPts val="0"/>
              </a:spcBef>
              <a:spcAft>
                <a:spcPts val="0"/>
              </a:spcAft>
              <a:buClr>
                <a:schemeClr val="lt2"/>
              </a:buClr>
              <a:buSzPts val="1400"/>
              <a:buChar char="○"/>
              <a:defRPr/>
            </a:lvl5pPr>
            <a:lvl6pPr marL="3017520" lvl="5" indent="-349250">
              <a:spcBef>
                <a:spcPts val="0"/>
              </a:spcBef>
              <a:spcAft>
                <a:spcPts val="0"/>
              </a:spcAft>
              <a:buClr>
                <a:schemeClr val="lt2"/>
              </a:buClr>
              <a:buSzPts val="1400"/>
              <a:buChar char="■"/>
              <a:defRPr/>
            </a:lvl6pPr>
            <a:lvl7pPr marL="3520440" lvl="6" indent="-349250">
              <a:spcBef>
                <a:spcPts val="0"/>
              </a:spcBef>
              <a:spcAft>
                <a:spcPts val="0"/>
              </a:spcAft>
              <a:buClr>
                <a:schemeClr val="lt2"/>
              </a:buClr>
              <a:buSzPts val="1400"/>
              <a:buChar char="●"/>
              <a:defRPr/>
            </a:lvl7pPr>
            <a:lvl8pPr marL="4023360" lvl="7" indent="-349250">
              <a:spcBef>
                <a:spcPts val="0"/>
              </a:spcBef>
              <a:spcAft>
                <a:spcPts val="0"/>
              </a:spcAft>
              <a:buClr>
                <a:schemeClr val="lt2"/>
              </a:buClr>
              <a:buSzPts val="1400"/>
              <a:buChar char="○"/>
              <a:defRPr/>
            </a:lvl8pPr>
            <a:lvl9pPr marL="4526280" lvl="8" indent="-34925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78703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urvey link slide">
  <p:cSld name="Survey link slide">
    <p:spTree>
      <p:nvGrpSpPr>
        <p:cNvPr id="1" name="Shape 133"/>
        <p:cNvGrpSpPr/>
        <p:nvPr/>
      </p:nvGrpSpPr>
      <p:grpSpPr>
        <a:xfrm>
          <a:off x="0" y="0"/>
          <a:ext cx="0" cy="0"/>
          <a:chOff x="0" y="0"/>
          <a:chExt cx="0" cy="0"/>
        </a:xfrm>
      </p:grpSpPr>
      <p:pic>
        <p:nvPicPr>
          <p:cNvPr id="134" name="Google Shape;134;p24"/>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135" name="Google Shape;135;p24"/>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cxnSp>
        <p:nvCxnSpPr>
          <p:cNvPr id="136" name="Google Shape;136;p24"/>
          <p:cNvCxnSpPr/>
          <p:nvPr/>
        </p:nvCxnSpPr>
        <p:spPr>
          <a:xfrm>
            <a:off x="996105" y="4328087"/>
            <a:ext cx="8066190" cy="0"/>
          </a:xfrm>
          <a:prstGeom prst="straightConnector1">
            <a:avLst/>
          </a:prstGeom>
          <a:noFill/>
          <a:ln w="9525" cap="flat" cmpd="sng">
            <a:solidFill>
              <a:schemeClr val="dk2"/>
            </a:solidFill>
            <a:prstDash val="solid"/>
            <a:round/>
            <a:headEnd type="none" w="med" len="med"/>
            <a:tailEnd type="none" w="med" len="med"/>
          </a:ln>
        </p:spPr>
      </p:cxnSp>
      <p:sp>
        <p:nvSpPr>
          <p:cNvPr id="137" name="Google Shape;137;p24"/>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38" name="Google Shape;138;p24"/>
          <p:cNvSpPr txBox="1"/>
          <p:nvPr/>
        </p:nvSpPr>
        <p:spPr>
          <a:xfrm>
            <a:off x="546452" y="7098823"/>
            <a:ext cx="6557100" cy="372377"/>
          </a:xfrm>
          <a:prstGeom prst="rect">
            <a:avLst/>
          </a:prstGeom>
          <a:noFill/>
          <a:ln>
            <a:noFill/>
          </a:ln>
        </p:spPr>
        <p:txBody>
          <a:bodyPr spcFirstLastPara="1" wrap="square" lIns="100568" tIns="100568" rIns="100568" bIns="100568" anchor="t" anchorCtr="0">
            <a:spAutoFit/>
          </a:bodyPr>
          <a:lstStyle/>
          <a:p>
            <a:pPr marL="0" lvl="0" indent="0" algn="l" rtl="0">
              <a:spcBef>
                <a:spcPts val="0"/>
              </a:spcBef>
              <a:spcAft>
                <a:spcPts val="0"/>
              </a:spcAft>
              <a:buNone/>
            </a:pPr>
            <a:endParaRPr sz="1100">
              <a:solidFill>
                <a:schemeClr val="dk1"/>
              </a:solidFill>
              <a:latin typeface="Candara"/>
              <a:ea typeface="Candara"/>
              <a:cs typeface="Candara"/>
              <a:sym typeface="Candara"/>
            </a:endParaRPr>
          </a:p>
        </p:txBody>
      </p:sp>
    </p:spTree>
    <p:extLst>
      <p:ext uri="{BB962C8B-B14F-4D97-AF65-F5344CB8AC3E}">
        <p14:creationId xmlns:p14="http://schemas.microsoft.com/office/powerpoint/2010/main" val="2193734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losing slide, orange">
  <p:cSld name="Closing slide, orange">
    <p:spTree>
      <p:nvGrpSpPr>
        <p:cNvPr id="1" name="Shape 139"/>
        <p:cNvGrpSpPr/>
        <p:nvPr/>
      </p:nvGrpSpPr>
      <p:grpSpPr>
        <a:xfrm>
          <a:off x="0" y="0"/>
          <a:ext cx="0" cy="0"/>
          <a:chOff x="0" y="0"/>
          <a:chExt cx="0" cy="0"/>
        </a:xfrm>
      </p:grpSpPr>
      <p:sp>
        <p:nvSpPr>
          <p:cNvPr id="140" name="Google Shape;140;p25"/>
          <p:cNvSpPr/>
          <p:nvPr/>
        </p:nvSpPr>
        <p:spPr>
          <a:xfrm>
            <a:off x="0" y="6390640"/>
            <a:ext cx="10058400" cy="138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pic>
        <p:nvPicPr>
          <p:cNvPr id="141" name="Google Shape;141;p25"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142" name="Google Shape;142;p25"/>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143" name="Google Shape;143;p25"/>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144" name="Google Shape;144;p25"/>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145" name="Google Shape;145;p25"/>
          <p:cNvSpPr txBox="1"/>
          <p:nvPr/>
        </p:nvSpPr>
        <p:spPr>
          <a:xfrm>
            <a:off x="282893" y="6836947"/>
            <a:ext cx="298419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sp>
        <p:nvSpPr>
          <p:cNvPr id="146" name="Google Shape;146;p25"/>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4251632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losing slide, blue">
  <p:cSld name="Closing slide, blue">
    <p:spTree>
      <p:nvGrpSpPr>
        <p:cNvPr id="1" name="Shape 147"/>
        <p:cNvGrpSpPr/>
        <p:nvPr/>
      </p:nvGrpSpPr>
      <p:grpSpPr>
        <a:xfrm>
          <a:off x="0" y="0"/>
          <a:ext cx="0" cy="0"/>
          <a:chOff x="0" y="0"/>
          <a:chExt cx="0" cy="0"/>
        </a:xfrm>
      </p:grpSpPr>
      <p:sp>
        <p:nvSpPr>
          <p:cNvPr id="148" name="Google Shape;148;p26"/>
          <p:cNvSpPr/>
          <p:nvPr/>
        </p:nvSpPr>
        <p:spPr>
          <a:xfrm>
            <a:off x="0" y="6390640"/>
            <a:ext cx="10058400" cy="1381760"/>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149" name="Google Shape;149;p26"/>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150" name="Google Shape;150;p26"/>
          <p:cNvSpPr txBox="1"/>
          <p:nvPr/>
        </p:nvSpPr>
        <p:spPr>
          <a:xfrm>
            <a:off x="282893" y="6836947"/>
            <a:ext cx="285912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pic>
        <p:nvPicPr>
          <p:cNvPr id="151" name="Google Shape;151;p26"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152" name="Google Shape;152;p26"/>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153" name="Google Shape;153;p26"/>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154" name="Google Shape;154;p26"/>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2652397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ody slide, no title, centered">
  <p:cSld name="Body slide, no title, centered">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1503480" y="1860631"/>
            <a:ext cx="7051440" cy="3857867"/>
          </a:xfrm>
          <a:prstGeom prst="rect">
            <a:avLst/>
          </a:prstGeom>
        </p:spPr>
        <p:txBody>
          <a:bodyPr spcFirstLastPara="1" wrap="square" lIns="91425" tIns="91425" rIns="91425" bIns="91425" anchor="ctr" anchorCtr="0">
            <a:noAutofit/>
          </a:bodyPr>
          <a:lstStyle>
            <a:lvl1pPr marL="502920" lvl="0"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4234268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solidFill>
          <a:srgbClr val="FFFFFF"/>
        </a:solidFill>
        <a:effectLst/>
      </p:bgPr>
    </p:bg>
    <p:spTree>
      <p:nvGrpSpPr>
        <p:cNvPr id="1" name="Shape 402"/>
        <p:cNvGrpSpPr/>
        <p:nvPr/>
      </p:nvGrpSpPr>
      <p:grpSpPr>
        <a:xfrm>
          <a:off x="0" y="0"/>
          <a:ext cx="0" cy="0"/>
          <a:chOff x="0" y="0"/>
          <a:chExt cx="0" cy="0"/>
        </a:xfrm>
      </p:grpSpPr>
      <p:sp>
        <p:nvSpPr>
          <p:cNvPr id="403" name="Google Shape;403;p80"/>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pic>
        <p:nvPicPr>
          <p:cNvPr id="404" name="Google Shape;404;p80"/>
          <p:cNvPicPr preferRelativeResize="0"/>
          <p:nvPr/>
        </p:nvPicPr>
        <p:blipFill rotWithShape="1">
          <a:blip r:embed="rId2">
            <a:alphaModFix/>
          </a:blip>
          <a:srcRect l="-2790" t="7048" r="2789" b="1768"/>
          <a:stretch/>
        </p:blipFill>
        <p:spPr>
          <a:xfrm>
            <a:off x="869852" y="2028063"/>
            <a:ext cx="8597048" cy="3920198"/>
          </a:xfrm>
          <a:prstGeom prst="rect">
            <a:avLst/>
          </a:prstGeom>
          <a:noFill/>
          <a:ln>
            <a:noFill/>
          </a:ln>
        </p:spPr>
      </p:pic>
      <p:sp>
        <p:nvSpPr>
          <p:cNvPr id="405" name="Google Shape;405;p80"/>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06" name="Google Shape;406;p80"/>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07" name="Google Shape;407;p80" descr="ip logo.png"/>
          <p:cNvPicPr preferRelativeResize="0"/>
          <p:nvPr/>
        </p:nvPicPr>
        <p:blipFill rotWithShape="1">
          <a:blip r:embed="rId3">
            <a:alphaModFix/>
          </a:blip>
          <a:srcRect/>
          <a:stretch/>
        </p:blipFill>
        <p:spPr>
          <a:xfrm>
            <a:off x="4397064" y="6664251"/>
            <a:ext cx="1071890" cy="343672"/>
          </a:xfrm>
          <a:prstGeom prst="rect">
            <a:avLst/>
          </a:prstGeom>
          <a:noFill/>
          <a:ln>
            <a:noFill/>
          </a:ln>
        </p:spPr>
      </p:pic>
      <p:sp>
        <p:nvSpPr>
          <p:cNvPr id="408" name="Google Shape;408;p80"/>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09" name="Google Shape;409;p80"/>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0537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 - Three Columns">
  <p:cSld name="3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32560" y="93708"/>
            <a:ext cx="9607500" cy="96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8"/>
          <p:cNvSpPr txBox="1">
            <a:spLocks noGrp="1"/>
          </p:cNvSpPr>
          <p:nvPr>
            <p:ph type="sldNum" idx="12"/>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pic>
        <p:nvPicPr>
          <p:cNvPr id="42" name="Google Shape;42;p8"/>
          <p:cNvPicPr preferRelativeResize="0"/>
          <p:nvPr/>
        </p:nvPicPr>
        <p:blipFill rotWithShape="1">
          <a:blip r:embed="rId2">
            <a:alphaModFix/>
          </a:blip>
          <a:srcRect/>
          <a:stretch/>
        </p:blipFill>
        <p:spPr>
          <a:xfrm>
            <a:off x="457200" y="7158011"/>
            <a:ext cx="1082675" cy="366739"/>
          </a:xfrm>
          <a:prstGeom prst="rect">
            <a:avLst/>
          </a:prstGeom>
          <a:noFill/>
          <a:ln>
            <a:noFill/>
          </a:ln>
        </p:spPr>
      </p:pic>
      <p:sp>
        <p:nvSpPr>
          <p:cNvPr id="43" name="Google Shape;43;p8"/>
          <p:cNvSpPr txBox="1">
            <a:spLocks noGrp="1"/>
          </p:cNvSpPr>
          <p:nvPr>
            <p:ph type="body" idx="1"/>
          </p:nvPr>
        </p:nvSpPr>
        <p:spPr>
          <a:xfrm>
            <a:off x="232560"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4" name="Google Shape;44;p8"/>
          <p:cNvSpPr txBox="1"/>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solidFill>
                  <a:srgbClr val="A5A5A5"/>
                </a:solidFill>
                <a:latin typeface="Arial"/>
                <a:ea typeface="Arial"/>
                <a:cs typeface="Arial"/>
                <a:sym typeface="Arial"/>
              </a:rPr>
              <a:t> PAGE </a:t>
            </a:r>
            <a:fld id="{00000000-1234-1234-1234-123412341234}" type="slidenum">
              <a:rPr lang="en-US" sz="900">
                <a:solidFill>
                  <a:srgbClr val="A5A5A5"/>
                </a:solidFill>
                <a:latin typeface="Arial"/>
                <a:ea typeface="Arial"/>
                <a:cs typeface="Arial"/>
                <a:sym typeface="Arial"/>
              </a:rPr>
              <a:t>‹#›</a:t>
            </a:fld>
            <a:endParaRPr sz="900">
              <a:solidFill>
                <a:srgbClr val="A5A5A5"/>
              </a:solidFill>
              <a:latin typeface="Arial"/>
              <a:ea typeface="Arial"/>
              <a:cs typeface="Arial"/>
              <a:sym typeface="Arial"/>
            </a:endParaRPr>
          </a:p>
        </p:txBody>
      </p:sp>
      <p:sp>
        <p:nvSpPr>
          <p:cNvPr id="45" name="Google Shape;45;p8"/>
          <p:cNvSpPr txBox="1">
            <a:spLocks noGrp="1"/>
          </p:cNvSpPr>
          <p:nvPr>
            <p:ph type="body" idx="2"/>
          </p:nvPr>
        </p:nvSpPr>
        <p:spPr>
          <a:xfrm>
            <a:off x="232560"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6" name="Google Shape;46;p8"/>
          <p:cNvSpPr txBox="1">
            <a:spLocks noGrp="1"/>
          </p:cNvSpPr>
          <p:nvPr>
            <p:ph type="body" idx="3"/>
          </p:nvPr>
        </p:nvSpPr>
        <p:spPr>
          <a:xfrm>
            <a:off x="3487277"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7" name="Google Shape;47;p8"/>
          <p:cNvSpPr txBox="1">
            <a:spLocks noGrp="1"/>
          </p:cNvSpPr>
          <p:nvPr>
            <p:ph type="body" idx="4"/>
          </p:nvPr>
        </p:nvSpPr>
        <p:spPr>
          <a:xfrm>
            <a:off x="3487277"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8" name="Google Shape;48;p8"/>
          <p:cNvSpPr txBox="1">
            <a:spLocks noGrp="1"/>
          </p:cNvSpPr>
          <p:nvPr>
            <p:ph type="body" idx="5"/>
          </p:nvPr>
        </p:nvSpPr>
        <p:spPr>
          <a:xfrm>
            <a:off x="6741994" y="1675486"/>
            <a:ext cx="3083700" cy="52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49" name="Google Shape;49;p8"/>
          <p:cNvSpPr txBox="1">
            <a:spLocks noGrp="1"/>
          </p:cNvSpPr>
          <p:nvPr>
            <p:ph type="body" idx="6"/>
          </p:nvPr>
        </p:nvSpPr>
        <p:spPr>
          <a:xfrm>
            <a:off x="6741994" y="1297679"/>
            <a:ext cx="3083700" cy="37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96240" algn="l" rtl="0">
              <a:lnSpc>
                <a:spcPct val="90000"/>
              </a:lnSpc>
              <a:spcBef>
                <a:spcPts val="550"/>
              </a:spcBef>
              <a:spcAft>
                <a:spcPts val="0"/>
              </a:spcAft>
              <a:buClr>
                <a:schemeClr val="dk1"/>
              </a:buClr>
              <a:buSzPts val="2640"/>
              <a:buFont typeface="Roboto"/>
              <a:buChar char="•"/>
              <a:defRPr sz="2640" i="0" u="none" strike="noStrike" cap="none">
                <a:solidFill>
                  <a:schemeClr val="dk1"/>
                </a:solidFill>
                <a:latin typeface="Roboto"/>
                <a:ea typeface="Roboto"/>
                <a:cs typeface="Roboto"/>
                <a:sym typeface="Roboto"/>
              </a:defRPr>
            </a:lvl2pPr>
            <a:lvl3pPr marL="1371600" marR="0" lvl="2" indent="-368300" algn="l" rtl="0">
              <a:lnSpc>
                <a:spcPct val="90000"/>
              </a:lnSpc>
              <a:spcBef>
                <a:spcPts val="550"/>
              </a:spcBef>
              <a:spcAft>
                <a:spcPts val="0"/>
              </a:spcAft>
              <a:buClr>
                <a:schemeClr val="dk1"/>
              </a:buClr>
              <a:buSzPts val="2200"/>
              <a:buFont typeface="Roboto"/>
              <a:buChar char="•"/>
              <a:defRPr sz="2200" i="0" u="none" strike="noStrike" cap="none">
                <a:solidFill>
                  <a:schemeClr val="dk1"/>
                </a:solidFill>
                <a:latin typeface="Roboto"/>
                <a:ea typeface="Roboto"/>
                <a:cs typeface="Roboto"/>
                <a:sym typeface="Roboto"/>
              </a:defRPr>
            </a:lvl3pPr>
            <a:lvl4pPr marL="1828800" marR="0" lvl="3" indent="-354330"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4pPr>
            <a:lvl5pPr marL="2286000" marR="0" lvl="4"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rgbClr val="FFFFFF"/>
        </a:solidFill>
        <a:effectLst/>
      </p:bgPr>
    </p:bg>
    <p:spTree>
      <p:nvGrpSpPr>
        <p:cNvPr id="1" name="Shape 410"/>
        <p:cNvGrpSpPr/>
        <p:nvPr/>
      </p:nvGrpSpPr>
      <p:grpSpPr>
        <a:xfrm>
          <a:off x="0" y="0"/>
          <a:ext cx="0" cy="0"/>
          <a:chOff x="0" y="0"/>
          <a:chExt cx="0" cy="0"/>
        </a:xfrm>
      </p:grpSpPr>
      <p:sp>
        <p:nvSpPr>
          <p:cNvPr id="411" name="Google Shape;411;p81"/>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12" name="Google Shape;412;p81"/>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13" name="Google Shape;413;p81"/>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14" name="Google Shape;414;p81"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15" name="Google Shape;415;p81"/>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16" name="Google Shape;416;p81"/>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17" name="Google Shape;417;p81"/>
          <p:cNvPicPr preferRelativeResize="0"/>
          <p:nvPr/>
        </p:nvPicPr>
        <p:blipFill rotWithShape="1">
          <a:blip r:embed="rId3">
            <a:alphaModFix/>
          </a:blip>
          <a:srcRect l="3514" r="1752" b="36431"/>
          <a:stretch/>
        </p:blipFill>
        <p:spPr>
          <a:xfrm>
            <a:off x="1292931" y="2088129"/>
            <a:ext cx="7752985" cy="3473995"/>
          </a:xfrm>
          <a:prstGeom prst="rect">
            <a:avLst/>
          </a:prstGeom>
          <a:noFill/>
          <a:ln>
            <a:noFill/>
          </a:ln>
        </p:spPr>
      </p:pic>
    </p:spTree>
    <p:extLst>
      <p:ext uri="{BB962C8B-B14F-4D97-AF65-F5344CB8AC3E}">
        <p14:creationId xmlns:p14="http://schemas.microsoft.com/office/powerpoint/2010/main" val="2676128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rgbClr val="FFFFFF"/>
        </a:solidFill>
        <a:effectLst/>
      </p:bgPr>
    </p:bg>
    <p:spTree>
      <p:nvGrpSpPr>
        <p:cNvPr id="1" name="Shape 418"/>
        <p:cNvGrpSpPr/>
        <p:nvPr/>
      </p:nvGrpSpPr>
      <p:grpSpPr>
        <a:xfrm>
          <a:off x="0" y="0"/>
          <a:ext cx="0" cy="0"/>
          <a:chOff x="0" y="0"/>
          <a:chExt cx="0" cy="0"/>
        </a:xfrm>
      </p:grpSpPr>
      <p:sp>
        <p:nvSpPr>
          <p:cNvPr id="419" name="Google Shape;419;p82"/>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20" name="Google Shape;420;p82"/>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21" name="Google Shape;421;p82"/>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22" name="Google Shape;422;p82"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23" name="Google Shape;423;p82"/>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24" name="Google Shape;424;p82"/>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25" name="Google Shape;425;p82"/>
          <p:cNvPicPr preferRelativeResize="0"/>
          <p:nvPr/>
        </p:nvPicPr>
        <p:blipFill rotWithShape="1">
          <a:blip r:embed="rId3">
            <a:alphaModFix/>
          </a:blip>
          <a:srcRect t="26105" b="23302"/>
          <a:stretch/>
        </p:blipFill>
        <p:spPr>
          <a:xfrm>
            <a:off x="788144" y="2012186"/>
            <a:ext cx="8482112" cy="3932215"/>
          </a:xfrm>
          <a:prstGeom prst="rect">
            <a:avLst/>
          </a:prstGeom>
          <a:noFill/>
          <a:ln>
            <a:noFill/>
          </a:ln>
        </p:spPr>
      </p:pic>
    </p:spTree>
    <p:extLst>
      <p:ext uri="{BB962C8B-B14F-4D97-AF65-F5344CB8AC3E}">
        <p14:creationId xmlns:p14="http://schemas.microsoft.com/office/powerpoint/2010/main" val="3328372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4">
  <p:cSld name="Title slide 4">
    <p:bg>
      <p:bgPr>
        <a:solidFill>
          <a:srgbClr val="FFFFFF"/>
        </a:solidFill>
        <a:effectLst/>
      </p:bgPr>
    </p:bg>
    <p:spTree>
      <p:nvGrpSpPr>
        <p:cNvPr id="1" name="Shape 426"/>
        <p:cNvGrpSpPr/>
        <p:nvPr/>
      </p:nvGrpSpPr>
      <p:grpSpPr>
        <a:xfrm>
          <a:off x="0" y="0"/>
          <a:ext cx="0" cy="0"/>
          <a:chOff x="0" y="0"/>
          <a:chExt cx="0" cy="0"/>
        </a:xfrm>
      </p:grpSpPr>
      <p:sp>
        <p:nvSpPr>
          <p:cNvPr id="427" name="Google Shape;427;p83"/>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28" name="Google Shape;428;p83"/>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29" name="Google Shape;429;p83"/>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30" name="Google Shape;430;p83"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31" name="Google Shape;431;p83"/>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32" name="Google Shape;432;p83"/>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33" name="Google Shape;433;p83"/>
          <p:cNvPicPr preferRelativeResize="0"/>
          <p:nvPr/>
        </p:nvPicPr>
        <p:blipFill rotWithShape="1">
          <a:blip r:embed="rId3">
            <a:alphaModFix/>
          </a:blip>
          <a:srcRect t="13798" b="36350"/>
          <a:stretch/>
        </p:blipFill>
        <p:spPr>
          <a:xfrm>
            <a:off x="794145" y="1948654"/>
            <a:ext cx="8486610" cy="3875093"/>
          </a:xfrm>
          <a:prstGeom prst="rect">
            <a:avLst/>
          </a:prstGeom>
          <a:noFill/>
          <a:ln>
            <a:noFill/>
          </a:ln>
        </p:spPr>
      </p:pic>
    </p:spTree>
    <p:extLst>
      <p:ext uri="{BB962C8B-B14F-4D97-AF65-F5344CB8AC3E}">
        <p14:creationId xmlns:p14="http://schemas.microsoft.com/office/powerpoint/2010/main" val="946453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5">
  <p:cSld name="Title slide 5">
    <p:bg>
      <p:bgPr>
        <a:solidFill>
          <a:srgbClr val="FFFFFF"/>
        </a:solidFill>
        <a:effectLst/>
      </p:bgPr>
    </p:bg>
    <p:spTree>
      <p:nvGrpSpPr>
        <p:cNvPr id="1" name="Shape 434"/>
        <p:cNvGrpSpPr/>
        <p:nvPr/>
      </p:nvGrpSpPr>
      <p:grpSpPr>
        <a:xfrm>
          <a:off x="0" y="0"/>
          <a:ext cx="0" cy="0"/>
          <a:chOff x="0" y="0"/>
          <a:chExt cx="0" cy="0"/>
        </a:xfrm>
      </p:grpSpPr>
      <p:sp>
        <p:nvSpPr>
          <p:cNvPr id="435" name="Google Shape;435;p84"/>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36" name="Google Shape;436;p84"/>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37" name="Google Shape;437;p84"/>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38" name="Google Shape;438;p84"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39" name="Google Shape;439;p84"/>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40" name="Google Shape;440;p84"/>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41" name="Google Shape;441;p84"/>
          <p:cNvPicPr preferRelativeResize="0"/>
          <p:nvPr/>
        </p:nvPicPr>
        <p:blipFill rotWithShape="1">
          <a:blip r:embed="rId3">
            <a:alphaModFix/>
          </a:blip>
          <a:srcRect t="17531" b="37994"/>
          <a:stretch/>
        </p:blipFill>
        <p:spPr>
          <a:xfrm>
            <a:off x="893090" y="2435949"/>
            <a:ext cx="8485814" cy="3456624"/>
          </a:xfrm>
          <a:prstGeom prst="rect">
            <a:avLst/>
          </a:prstGeom>
          <a:noFill/>
          <a:ln>
            <a:noFill/>
          </a:ln>
        </p:spPr>
      </p:pic>
    </p:spTree>
    <p:extLst>
      <p:ext uri="{BB962C8B-B14F-4D97-AF65-F5344CB8AC3E}">
        <p14:creationId xmlns:p14="http://schemas.microsoft.com/office/powerpoint/2010/main" val="4039818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6">
  <p:cSld name="Title slide 6">
    <p:bg>
      <p:bgPr>
        <a:solidFill>
          <a:srgbClr val="FFFFFF"/>
        </a:solidFill>
        <a:effectLst/>
      </p:bgPr>
    </p:bg>
    <p:spTree>
      <p:nvGrpSpPr>
        <p:cNvPr id="1" name="Shape 442"/>
        <p:cNvGrpSpPr/>
        <p:nvPr/>
      </p:nvGrpSpPr>
      <p:grpSpPr>
        <a:xfrm>
          <a:off x="0" y="0"/>
          <a:ext cx="0" cy="0"/>
          <a:chOff x="0" y="0"/>
          <a:chExt cx="0" cy="0"/>
        </a:xfrm>
      </p:grpSpPr>
      <p:sp>
        <p:nvSpPr>
          <p:cNvPr id="443" name="Google Shape;443;p85"/>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44" name="Google Shape;444;p85"/>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45" name="Google Shape;445;p85"/>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46" name="Google Shape;446;p85"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47" name="Google Shape;447;p85"/>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48" name="Google Shape;448;p85"/>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49" name="Google Shape;449;p85"/>
          <p:cNvPicPr preferRelativeResize="0"/>
          <p:nvPr/>
        </p:nvPicPr>
        <p:blipFill rotWithShape="1">
          <a:blip r:embed="rId3">
            <a:alphaModFix/>
          </a:blip>
          <a:srcRect t="15304" b="27989"/>
          <a:stretch/>
        </p:blipFill>
        <p:spPr>
          <a:xfrm>
            <a:off x="1059520" y="1972378"/>
            <a:ext cx="7939357" cy="4122121"/>
          </a:xfrm>
          <a:prstGeom prst="rect">
            <a:avLst/>
          </a:prstGeom>
          <a:noFill/>
          <a:ln>
            <a:noFill/>
          </a:ln>
        </p:spPr>
      </p:pic>
    </p:spTree>
    <p:extLst>
      <p:ext uri="{BB962C8B-B14F-4D97-AF65-F5344CB8AC3E}">
        <p14:creationId xmlns:p14="http://schemas.microsoft.com/office/powerpoint/2010/main" val="3452800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7">
  <p:cSld name="Title slide 7">
    <p:bg>
      <p:bgPr>
        <a:solidFill>
          <a:srgbClr val="FFFFFF"/>
        </a:solidFill>
        <a:effectLst/>
      </p:bgPr>
    </p:bg>
    <p:spTree>
      <p:nvGrpSpPr>
        <p:cNvPr id="1" name="Shape 450"/>
        <p:cNvGrpSpPr/>
        <p:nvPr/>
      </p:nvGrpSpPr>
      <p:grpSpPr>
        <a:xfrm>
          <a:off x="0" y="0"/>
          <a:ext cx="0" cy="0"/>
          <a:chOff x="0" y="0"/>
          <a:chExt cx="0" cy="0"/>
        </a:xfrm>
      </p:grpSpPr>
      <p:sp>
        <p:nvSpPr>
          <p:cNvPr id="451" name="Google Shape;451;p86"/>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52" name="Google Shape;452;p86"/>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53" name="Google Shape;453;p86"/>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54" name="Google Shape;454;p86"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455" name="Google Shape;455;p86"/>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456" name="Google Shape;456;p86"/>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457" name="Google Shape;457;p86"/>
          <p:cNvPicPr preferRelativeResize="0"/>
          <p:nvPr/>
        </p:nvPicPr>
        <p:blipFill rotWithShape="1">
          <a:blip r:embed="rId3">
            <a:alphaModFix/>
          </a:blip>
          <a:srcRect t="20540" b="30495"/>
          <a:stretch/>
        </p:blipFill>
        <p:spPr>
          <a:xfrm>
            <a:off x="784603" y="1983410"/>
            <a:ext cx="8488866" cy="3805620"/>
          </a:xfrm>
          <a:prstGeom prst="rect">
            <a:avLst/>
          </a:prstGeom>
          <a:noFill/>
          <a:ln>
            <a:noFill/>
          </a:ln>
        </p:spPr>
      </p:pic>
    </p:spTree>
    <p:extLst>
      <p:ext uri="{BB962C8B-B14F-4D97-AF65-F5344CB8AC3E}">
        <p14:creationId xmlns:p14="http://schemas.microsoft.com/office/powerpoint/2010/main" val="4020763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458"/>
        <p:cNvGrpSpPr/>
        <p:nvPr/>
      </p:nvGrpSpPr>
      <p:grpSpPr>
        <a:xfrm>
          <a:off x="0" y="0"/>
          <a:ext cx="0" cy="0"/>
          <a:chOff x="0" y="0"/>
          <a:chExt cx="0" cy="0"/>
        </a:xfrm>
      </p:grpSpPr>
      <p:sp>
        <p:nvSpPr>
          <p:cNvPr id="459" name="Google Shape;459;p87"/>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1321809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break w/ subtitle">
  <p:cSld name="Section break w/ subtitle">
    <p:spTree>
      <p:nvGrpSpPr>
        <p:cNvPr id="1" name="Shape 460"/>
        <p:cNvGrpSpPr/>
        <p:nvPr/>
      </p:nvGrpSpPr>
      <p:grpSpPr>
        <a:xfrm>
          <a:off x="0" y="0"/>
          <a:ext cx="0" cy="0"/>
          <a:chOff x="0" y="0"/>
          <a:chExt cx="0" cy="0"/>
        </a:xfrm>
      </p:grpSpPr>
      <p:sp>
        <p:nvSpPr>
          <p:cNvPr id="461" name="Google Shape;461;p88"/>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62" name="Google Shape;462;p88"/>
          <p:cNvSpPr txBox="1">
            <a:spLocks noGrp="1"/>
          </p:cNvSpPr>
          <p:nvPr>
            <p:ph type="subTitle" idx="1"/>
          </p:nvPr>
        </p:nvSpPr>
        <p:spPr>
          <a:xfrm>
            <a:off x="2012588" y="3852182"/>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23564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break, orange">
  <p:cSld name="Section break, orange">
    <p:bg>
      <p:bgPr>
        <a:solidFill>
          <a:schemeClr val="dk1"/>
        </a:solidFill>
        <a:effectLst/>
      </p:bgPr>
    </p:bg>
    <p:spTree>
      <p:nvGrpSpPr>
        <p:cNvPr id="1" name="Shape 463"/>
        <p:cNvGrpSpPr/>
        <p:nvPr/>
      </p:nvGrpSpPr>
      <p:grpSpPr>
        <a:xfrm>
          <a:off x="0" y="0"/>
          <a:ext cx="0" cy="0"/>
          <a:chOff x="0" y="0"/>
          <a:chExt cx="0" cy="0"/>
        </a:xfrm>
      </p:grpSpPr>
      <p:sp>
        <p:nvSpPr>
          <p:cNvPr id="464" name="Google Shape;464;p89"/>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100"/>
              <a:buFont typeface="Ubuntu"/>
              <a:buNone/>
              <a:defRPr sz="2310" b="1">
                <a:solidFill>
                  <a:schemeClr val="lt1"/>
                </a:solidFill>
                <a:latin typeface="Ubuntu"/>
                <a:ea typeface="Ubuntu"/>
                <a:cs typeface="Ubuntu"/>
                <a:sym typeface="Ubuntu"/>
              </a:defRPr>
            </a:lvl1pPr>
            <a:lvl2pPr lvl="1" rtl="0">
              <a:spcBef>
                <a:spcPts val="0"/>
              </a:spcBef>
              <a:spcAft>
                <a:spcPts val="0"/>
              </a:spcAft>
              <a:buClr>
                <a:schemeClr val="lt1"/>
              </a:buClr>
              <a:buSzPts val="1400"/>
              <a:buNone/>
              <a:defRPr>
                <a:solidFill>
                  <a:schemeClr val="lt1"/>
                </a:solidFill>
                <a:latin typeface="Candara"/>
                <a:ea typeface="Candara"/>
                <a:cs typeface="Candara"/>
                <a:sym typeface="Candara"/>
              </a:defRPr>
            </a:lvl2pPr>
            <a:lvl3pPr lvl="2" rtl="0">
              <a:spcBef>
                <a:spcPts val="0"/>
              </a:spcBef>
              <a:spcAft>
                <a:spcPts val="0"/>
              </a:spcAft>
              <a:buClr>
                <a:schemeClr val="lt1"/>
              </a:buClr>
              <a:buSzPts val="1400"/>
              <a:buNone/>
              <a:defRPr>
                <a:solidFill>
                  <a:schemeClr val="lt1"/>
                </a:solidFill>
                <a:latin typeface="Candara"/>
                <a:ea typeface="Candara"/>
                <a:cs typeface="Candara"/>
                <a:sym typeface="Candara"/>
              </a:defRPr>
            </a:lvl3pPr>
            <a:lvl4pPr lvl="3" rtl="0">
              <a:spcBef>
                <a:spcPts val="0"/>
              </a:spcBef>
              <a:spcAft>
                <a:spcPts val="0"/>
              </a:spcAft>
              <a:buClr>
                <a:schemeClr val="lt1"/>
              </a:buClr>
              <a:buSzPts val="1400"/>
              <a:buNone/>
              <a:defRPr>
                <a:solidFill>
                  <a:schemeClr val="lt1"/>
                </a:solidFill>
                <a:latin typeface="Candara"/>
                <a:ea typeface="Candara"/>
                <a:cs typeface="Candara"/>
                <a:sym typeface="Candara"/>
              </a:defRPr>
            </a:lvl4pPr>
            <a:lvl5pPr lvl="4" rtl="0">
              <a:spcBef>
                <a:spcPts val="0"/>
              </a:spcBef>
              <a:spcAft>
                <a:spcPts val="0"/>
              </a:spcAft>
              <a:buClr>
                <a:schemeClr val="lt1"/>
              </a:buClr>
              <a:buSzPts val="1400"/>
              <a:buNone/>
              <a:defRPr>
                <a:solidFill>
                  <a:schemeClr val="lt1"/>
                </a:solidFill>
                <a:latin typeface="Candara"/>
                <a:ea typeface="Candara"/>
                <a:cs typeface="Candara"/>
                <a:sym typeface="Candara"/>
              </a:defRPr>
            </a:lvl5pPr>
            <a:lvl6pPr lvl="5" rtl="0">
              <a:spcBef>
                <a:spcPts val="0"/>
              </a:spcBef>
              <a:spcAft>
                <a:spcPts val="0"/>
              </a:spcAft>
              <a:buClr>
                <a:schemeClr val="lt1"/>
              </a:buClr>
              <a:buSzPts val="1400"/>
              <a:buNone/>
              <a:defRPr>
                <a:solidFill>
                  <a:schemeClr val="lt1"/>
                </a:solidFill>
                <a:latin typeface="Candara"/>
                <a:ea typeface="Candara"/>
                <a:cs typeface="Candara"/>
                <a:sym typeface="Candara"/>
              </a:defRPr>
            </a:lvl6pPr>
            <a:lvl7pPr lvl="6" rtl="0">
              <a:spcBef>
                <a:spcPts val="0"/>
              </a:spcBef>
              <a:spcAft>
                <a:spcPts val="0"/>
              </a:spcAft>
              <a:buClr>
                <a:schemeClr val="lt1"/>
              </a:buClr>
              <a:buSzPts val="1400"/>
              <a:buNone/>
              <a:defRPr>
                <a:solidFill>
                  <a:schemeClr val="lt1"/>
                </a:solidFill>
                <a:latin typeface="Candara"/>
                <a:ea typeface="Candara"/>
                <a:cs typeface="Candara"/>
                <a:sym typeface="Candara"/>
              </a:defRPr>
            </a:lvl7pPr>
            <a:lvl8pPr lvl="7" rtl="0">
              <a:spcBef>
                <a:spcPts val="0"/>
              </a:spcBef>
              <a:spcAft>
                <a:spcPts val="0"/>
              </a:spcAft>
              <a:buClr>
                <a:schemeClr val="lt1"/>
              </a:buClr>
              <a:buSzPts val="1400"/>
              <a:buNone/>
              <a:defRPr>
                <a:solidFill>
                  <a:schemeClr val="lt1"/>
                </a:solidFill>
                <a:latin typeface="Candara"/>
                <a:ea typeface="Candara"/>
                <a:cs typeface="Candara"/>
                <a:sym typeface="Candara"/>
              </a:defRPr>
            </a:lvl8pPr>
            <a:lvl9pPr lvl="8" rtl="0">
              <a:spcBef>
                <a:spcPts val="0"/>
              </a:spcBef>
              <a:spcAft>
                <a:spcPts val="0"/>
              </a:spcAft>
              <a:buClr>
                <a:schemeClr val="lt1"/>
              </a:buClr>
              <a:buSzPts val="1400"/>
              <a:buNone/>
              <a:defRPr>
                <a:solidFill>
                  <a:schemeClr val="lt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464632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break, blue">
  <p:cSld name="Section break, blue">
    <p:bg>
      <p:bgPr>
        <a:solidFill>
          <a:schemeClr val="lt2"/>
        </a:solidFill>
        <a:effectLst/>
      </p:bgPr>
    </p:bg>
    <p:spTree>
      <p:nvGrpSpPr>
        <p:cNvPr id="1" name="Shape 465"/>
        <p:cNvGrpSpPr/>
        <p:nvPr/>
      </p:nvGrpSpPr>
      <p:grpSpPr>
        <a:xfrm>
          <a:off x="0" y="0"/>
          <a:ext cx="0" cy="0"/>
          <a:chOff x="0" y="0"/>
          <a:chExt cx="0" cy="0"/>
        </a:xfrm>
      </p:grpSpPr>
      <p:sp>
        <p:nvSpPr>
          <p:cNvPr id="466" name="Google Shape;466;p90"/>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chemeClr val="accent6"/>
              </a:buClr>
              <a:buSzPts val="1400"/>
              <a:buNone/>
              <a:defRPr>
                <a:solidFill>
                  <a:schemeClr val="accent6"/>
                </a:solidFill>
                <a:latin typeface="Candara"/>
                <a:ea typeface="Candara"/>
                <a:cs typeface="Candara"/>
                <a:sym typeface="Candara"/>
              </a:defRPr>
            </a:lvl2pPr>
            <a:lvl3pPr lvl="2" rtl="0">
              <a:spcBef>
                <a:spcPts val="0"/>
              </a:spcBef>
              <a:spcAft>
                <a:spcPts val="0"/>
              </a:spcAft>
              <a:buClr>
                <a:schemeClr val="accent6"/>
              </a:buClr>
              <a:buSzPts val="1400"/>
              <a:buNone/>
              <a:defRPr>
                <a:solidFill>
                  <a:schemeClr val="accent6"/>
                </a:solidFill>
                <a:latin typeface="Candara"/>
                <a:ea typeface="Candara"/>
                <a:cs typeface="Candara"/>
                <a:sym typeface="Candara"/>
              </a:defRPr>
            </a:lvl3pPr>
            <a:lvl4pPr lvl="3" rtl="0">
              <a:spcBef>
                <a:spcPts val="0"/>
              </a:spcBef>
              <a:spcAft>
                <a:spcPts val="0"/>
              </a:spcAft>
              <a:buClr>
                <a:schemeClr val="accent6"/>
              </a:buClr>
              <a:buSzPts val="1400"/>
              <a:buNone/>
              <a:defRPr>
                <a:solidFill>
                  <a:schemeClr val="accent6"/>
                </a:solidFill>
                <a:latin typeface="Candara"/>
                <a:ea typeface="Candara"/>
                <a:cs typeface="Candara"/>
                <a:sym typeface="Candara"/>
              </a:defRPr>
            </a:lvl4pPr>
            <a:lvl5pPr lvl="4" rtl="0">
              <a:spcBef>
                <a:spcPts val="0"/>
              </a:spcBef>
              <a:spcAft>
                <a:spcPts val="0"/>
              </a:spcAft>
              <a:buClr>
                <a:schemeClr val="accent6"/>
              </a:buClr>
              <a:buSzPts val="1400"/>
              <a:buNone/>
              <a:defRPr>
                <a:solidFill>
                  <a:schemeClr val="accent6"/>
                </a:solidFill>
                <a:latin typeface="Candara"/>
                <a:ea typeface="Candara"/>
                <a:cs typeface="Candara"/>
                <a:sym typeface="Candara"/>
              </a:defRPr>
            </a:lvl5pPr>
            <a:lvl6pPr lvl="5" rtl="0">
              <a:spcBef>
                <a:spcPts val="0"/>
              </a:spcBef>
              <a:spcAft>
                <a:spcPts val="0"/>
              </a:spcAft>
              <a:buClr>
                <a:schemeClr val="accent6"/>
              </a:buClr>
              <a:buSzPts val="1400"/>
              <a:buNone/>
              <a:defRPr>
                <a:solidFill>
                  <a:schemeClr val="accent6"/>
                </a:solidFill>
                <a:latin typeface="Candara"/>
                <a:ea typeface="Candara"/>
                <a:cs typeface="Candara"/>
                <a:sym typeface="Candara"/>
              </a:defRPr>
            </a:lvl6pPr>
            <a:lvl7pPr lvl="6" rtl="0">
              <a:spcBef>
                <a:spcPts val="0"/>
              </a:spcBef>
              <a:spcAft>
                <a:spcPts val="0"/>
              </a:spcAft>
              <a:buClr>
                <a:schemeClr val="accent6"/>
              </a:buClr>
              <a:buSzPts val="1400"/>
              <a:buNone/>
              <a:defRPr>
                <a:solidFill>
                  <a:schemeClr val="accent6"/>
                </a:solidFill>
                <a:latin typeface="Candara"/>
                <a:ea typeface="Candara"/>
                <a:cs typeface="Candara"/>
                <a:sym typeface="Candara"/>
              </a:defRPr>
            </a:lvl7pPr>
            <a:lvl8pPr lvl="7" rtl="0">
              <a:spcBef>
                <a:spcPts val="0"/>
              </a:spcBef>
              <a:spcAft>
                <a:spcPts val="0"/>
              </a:spcAft>
              <a:buClr>
                <a:schemeClr val="accent6"/>
              </a:buClr>
              <a:buSzPts val="1400"/>
              <a:buNone/>
              <a:defRPr>
                <a:solidFill>
                  <a:schemeClr val="accent6"/>
                </a:solidFill>
                <a:latin typeface="Candara"/>
                <a:ea typeface="Candara"/>
                <a:cs typeface="Candara"/>
                <a:sym typeface="Candara"/>
              </a:defRPr>
            </a:lvl8pPr>
            <a:lvl9pPr lvl="8" rtl="0">
              <a:spcBef>
                <a:spcPts val="0"/>
              </a:spcBef>
              <a:spcAft>
                <a:spcPts val="0"/>
              </a:spcAft>
              <a:buClr>
                <a:schemeClr val="accent6"/>
              </a:buClr>
              <a:buSzPts val="1400"/>
              <a:buNone/>
              <a:defRPr>
                <a:solidFill>
                  <a:schemeClr val="accent6"/>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1007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 Title Slide">
  <p:cSld name="1 - 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554344" y="3457098"/>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000"/>
              <a:buFont typeface="Merriweather"/>
              <a:buNone/>
              <a:defRPr sz="40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title" idx="2"/>
          </p:nvPr>
        </p:nvSpPr>
        <p:spPr>
          <a:xfrm>
            <a:off x="554344" y="4259773"/>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Roboto Medium"/>
              <a:buNone/>
              <a:defRPr sz="2000" i="0" u="none" strike="noStrike" cap="none">
                <a:solidFill>
                  <a:schemeClr val="dk1"/>
                </a:solidFill>
                <a:latin typeface="Roboto Medium"/>
                <a:ea typeface="Roboto Medium"/>
                <a:cs typeface="Roboto Medium"/>
                <a:sym typeface="Roboto Medium"/>
              </a:defRPr>
            </a:lvl1pPr>
            <a:lvl2pPr lvl="1"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2pPr>
            <a:lvl3pPr lvl="2"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3pPr>
            <a:lvl4pPr lvl="3"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4pPr>
            <a:lvl5pPr lvl="4"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5pPr>
            <a:lvl6pPr lvl="5"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6pPr>
            <a:lvl7pPr lvl="6"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7pPr>
            <a:lvl8pPr lvl="7"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8pPr>
            <a:lvl9pPr lvl="8" rtl="0">
              <a:spcBef>
                <a:spcPts val="0"/>
              </a:spcBef>
              <a:spcAft>
                <a:spcPts val="0"/>
              </a:spcAft>
              <a:buClr>
                <a:schemeClr val="dk1"/>
              </a:buClr>
              <a:buSzPts val="2000"/>
              <a:buFont typeface="Roboto Medium"/>
              <a:buNone/>
              <a:defRPr sz="2000">
                <a:solidFill>
                  <a:schemeClr val="dk1"/>
                </a:solidFill>
                <a:latin typeface="Roboto Medium"/>
                <a:ea typeface="Roboto Medium"/>
                <a:cs typeface="Roboto Medium"/>
                <a:sym typeface="Roboto Medium"/>
              </a:defRPr>
            </a:lvl9pPr>
          </a:lstStyle>
          <a:p>
            <a:endParaRPr/>
          </a:p>
        </p:txBody>
      </p:sp>
      <p:sp>
        <p:nvSpPr>
          <p:cNvPr id="15" name="Google Shape;15;p2"/>
          <p:cNvSpPr txBox="1">
            <a:spLocks noGrp="1"/>
          </p:cNvSpPr>
          <p:nvPr>
            <p:ph type="title" idx="3"/>
          </p:nvPr>
        </p:nvSpPr>
        <p:spPr>
          <a:xfrm>
            <a:off x="554344" y="4579548"/>
            <a:ext cx="7818000" cy="70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1200"/>
              <a:buFont typeface="Roboto Medium"/>
              <a:buNone/>
              <a:defRPr sz="1200" i="0" u="none" strike="noStrike" cap="none">
                <a:solidFill>
                  <a:schemeClr val="dk1"/>
                </a:solidFill>
                <a:latin typeface="Roboto Medium"/>
                <a:ea typeface="Roboto Medium"/>
                <a:cs typeface="Roboto Medium"/>
                <a:sym typeface="Roboto Medium"/>
              </a:defRPr>
            </a:lvl1pPr>
            <a:lvl2pPr lvl="1"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2pPr>
            <a:lvl3pPr lvl="2"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3pPr>
            <a:lvl4pPr lvl="3"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4pPr>
            <a:lvl5pPr lvl="4"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5pPr>
            <a:lvl6pPr lvl="5"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6pPr>
            <a:lvl7pPr lvl="6"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7pPr>
            <a:lvl8pPr lvl="7"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8pPr>
            <a:lvl9pPr lvl="8" rtl="0">
              <a:spcBef>
                <a:spcPts val="0"/>
              </a:spcBef>
              <a:spcAft>
                <a:spcPts val="0"/>
              </a:spcAft>
              <a:buClr>
                <a:schemeClr val="dk1"/>
              </a:buClr>
              <a:buSzPts val="1200"/>
              <a:buFont typeface="Roboto Medium"/>
              <a:buNone/>
              <a:defRPr sz="1200">
                <a:solidFill>
                  <a:schemeClr val="dk1"/>
                </a:solidFill>
                <a:latin typeface="Roboto Medium"/>
                <a:ea typeface="Roboto Medium"/>
                <a:cs typeface="Roboto Medium"/>
                <a:sym typeface="Roboto Medium"/>
              </a:defRPr>
            </a:lvl9pPr>
          </a:lstStyle>
          <a:p>
            <a:endParaRPr/>
          </a:p>
        </p:txBody>
      </p:sp>
    </p:spTree>
    <p:extLst>
      <p:ext uri="{BB962C8B-B14F-4D97-AF65-F5344CB8AC3E}">
        <p14:creationId xmlns:p14="http://schemas.microsoft.com/office/powerpoint/2010/main" val="31505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break, purple">
  <p:cSld name="Section break, purple">
    <p:bg>
      <p:bgPr>
        <a:solidFill>
          <a:schemeClr val="accent1"/>
        </a:solidFill>
        <a:effectLst/>
      </p:bgPr>
    </p:bg>
    <p:spTree>
      <p:nvGrpSpPr>
        <p:cNvPr id="1" name="Shape 467"/>
        <p:cNvGrpSpPr/>
        <p:nvPr/>
      </p:nvGrpSpPr>
      <p:grpSpPr>
        <a:xfrm>
          <a:off x="0" y="0"/>
          <a:ext cx="0" cy="0"/>
          <a:chOff x="0" y="0"/>
          <a:chExt cx="0" cy="0"/>
        </a:xfrm>
      </p:grpSpPr>
      <p:sp>
        <p:nvSpPr>
          <p:cNvPr id="468" name="Google Shape;468;p91"/>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2551819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green">
  <p:cSld name="Section break, green">
    <p:bg>
      <p:bgPr>
        <a:solidFill>
          <a:schemeClr val="accent3"/>
        </a:solidFill>
        <a:effectLst/>
      </p:bgPr>
    </p:bg>
    <p:spTree>
      <p:nvGrpSpPr>
        <p:cNvPr id="1" name="Shape 469"/>
        <p:cNvGrpSpPr/>
        <p:nvPr/>
      </p:nvGrpSpPr>
      <p:grpSpPr>
        <a:xfrm>
          <a:off x="0" y="0"/>
          <a:ext cx="0" cy="0"/>
          <a:chOff x="0" y="0"/>
          <a:chExt cx="0" cy="0"/>
        </a:xfrm>
      </p:grpSpPr>
      <p:sp>
        <p:nvSpPr>
          <p:cNvPr id="470" name="Google Shape;470;p92"/>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100"/>
              <a:buFont typeface="Ubuntu"/>
              <a:buNone/>
              <a:defRPr sz="2310" b="1">
                <a:solidFill>
                  <a:srgbClr val="FFFFFF"/>
                </a:solidFill>
                <a:latin typeface="Ubuntu"/>
                <a:ea typeface="Ubuntu"/>
                <a:cs typeface="Ubuntu"/>
                <a:sym typeface="Ubuntu"/>
              </a:defRPr>
            </a:lvl1pPr>
            <a:lvl2pPr lvl="1" rtl="0">
              <a:spcBef>
                <a:spcPts val="0"/>
              </a:spcBef>
              <a:spcAft>
                <a:spcPts val="0"/>
              </a:spcAft>
              <a:buClr>
                <a:srgbClr val="FFFFFF"/>
              </a:buClr>
              <a:buSzPts val="1400"/>
              <a:buNone/>
              <a:defRPr>
                <a:solidFill>
                  <a:srgbClr val="FFFFFF"/>
                </a:solidFill>
                <a:latin typeface="Candara"/>
                <a:ea typeface="Candara"/>
                <a:cs typeface="Candara"/>
                <a:sym typeface="Candara"/>
              </a:defRPr>
            </a:lvl2pPr>
            <a:lvl3pPr lvl="2" rtl="0">
              <a:spcBef>
                <a:spcPts val="0"/>
              </a:spcBef>
              <a:spcAft>
                <a:spcPts val="0"/>
              </a:spcAft>
              <a:buClr>
                <a:srgbClr val="FFFFFF"/>
              </a:buClr>
              <a:buSzPts val="1400"/>
              <a:buNone/>
              <a:defRPr>
                <a:solidFill>
                  <a:srgbClr val="FFFFFF"/>
                </a:solidFill>
                <a:latin typeface="Candara"/>
                <a:ea typeface="Candara"/>
                <a:cs typeface="Candara"/>
                <a:sym typeface="Candara"/>
              </a:defRPr>
            </a:lvl3pPr>
            <a:lvl4pPr lvl="3" rtl="0">
              <a:spcBef>
                <a:spcPts val="0"/>
              </a:spcBef>
              <a:spcAft>
                <a:spcPts val="0"/>
              </a:spcAft>
              <a:buClr>
                <a:srgbClr val="FFFFFF"/>
              </a:buClr>
              <a:buSzPts val="1400"/>
              <a:buNone/>
              <a:defRPr>
                <a:solidFill>
                  <a:srgbClr val="FFFFFF"/>
                </a:solidFill>
                <a:latin typeface="Candara"/>
                <a:ea typeface="Candara"/>
                <a:cs typeface="Candara"/>
                <a:sym typeface="Candara"/>
              </a:defRPr>
            </a:lvl4pPr>
            <a:lvl5pPr lvl="4" rtl="0">
              <a:spcBef>
                <a:spcPts val="0"/>
              </a:spcBef>
              <a:spcAft>
                <a:spcPts val="0"/>
              </a:spcAft>
              <a:buClr>
                <a:srgbClr val="FFFFFF"/>
              </a:buClr>
              <a:buSzPts val="1400"/>
              <a:buNone/>
              <a:defRPr>
                <a:solidFill>
                  <a:srgbClr val="FFFFFF"/>
                </a:solidFill>
                <a:latin typeface="Candara"/>
                <a:ea typeface="Candara"/>
                <a:cs typeface="Candara"/>
                <a:sym typeface="Candara"/>
              </a:defRPr>
            </a:lvl5pPr>
            <a:lvl6pPr lvl="5" rtl="0">
              <a:spcBef>
                <a:spcPts val="0"/>
              </a:spcBef>
              <a:spcAft>
                <a:spcPts val="0"/>
              </a:spcAft>
              <a:buClr>
                <a:srgbClr val="FFFFFF"/>
              </a:buClr>
              <a:buSzPts val="1400"/>
              <a:buNone/>
              <a:defRPr>
                <a:solidFill>
                  <a:srgbClr val="FFFFFF"/>
                </a:solidFill>
                <a:latin typeface="Candara"/>
                <a:ea typeface="Candara"/>
                <a:cs typeface="Candara"/>
                <a:sym typeface="Candara"/>
              </a:defRPr>
            </a:lvl6pPr>
            <a:lvl7pPr lvl="6" rtl="0">
              <a:spcBef>
                <a:spcPts val="0"/>
              </a:spcBef>
              <a:spcAft>
                <a:spcPts val="0"/>
              </a:spcAft>
              <a:buClr>
                <a:srgbClr val="FFFFFF"/>
              </a:buClr>
              <a:buSzPts val="1400"/>
              <a:buNone/>
              <a:defRPr>
                <a:solidFill>
                  <a:srgbClr val="FFFFFF"/>
                </a:solidFill>
                <a:latin typeface="Candara"/>
                <a:ea typeface="Candara"/>
                <a:cs typeface="Candara"/>
                <a:sym typeface="Candara"/>
              </a:defRPr>
            </a:lvl7pPr>
            <a:lvl8pPr lvl="7" rtl="0">
              <a:spcBef>
                <a:spcPts val="0"/>
              </a:spcBef>
              <a:spcAft>
                <a:spcPts val="0"/>
              </a:spcAft>
              <a:buClr>
                <a:srgbClr val="FFFFFF"/>
              </a:buClr>
              <a:buSzPts val="1400"/>
              <a:buNone/>
              <a:defRPr>
                <a:solidFill>
                  <a:srgbClr val="FFFFFF"/>
                </a:solidFill>
                <a:latin typeface="Candara"/>
                <a:ea typeface="Candara"/>
                <a:cs typeface="Candara"/>
                <a:sym typeface="Candara"/>
              </a:defRPr>
            </a:lvl8pPr>
            <a:lvl9pPr lvl="8" rtl="0">
              <a:spcBef>
                <a:spcPts val="0"/>
              </a:spcBef>
              <a:spcAft>
                <a:spcPts val="0"/>
              </a:spcAft>
              <a:buClr>
                <a:srgbClr val="FFFFFF"/>
              </a:buClr>
              <a:buSzPts val="1400"/>
              <a:buNone/>
              <a:defRPr>
                <a:solidFill>
                  <a:srgbClr val="FFFFFF"/>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277318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slide, left-aligned text 1">
  <p:cSld name="Body slide, left-aligned text 1">
    <p:spTree>
      <p:nvGrpSpPr>
        <p:cNvPr id="1" name="Shape 471"/>
        <p:cNvGrpSpPr/>
        <p:nvPr/>
      </p:nvGrpSpPr>
      <p:grpSpPr>
        <a:xfrm>
          <a:off x="0" y="0"/>
          <a:ext cx="0" cy="0"/>
          <a:chOff x="0" y="0"/>
          <a:chExt cx="0" cy="0"/>
        </a:xfrm>
      </p:grpSpPr>
      <p:pic>
        <p:nvPicPr>
          <p:cNvPr id="472" name="Google Shape;472;p93"/>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473" name="Google Shape;473;p93"/>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474" name="Google Shape;474;p93"/>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475" name="Google Shape;475;p93"/>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1923623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ody slide, centered text">
  <p:cSld name="Body slide, centered text">
    <p:spTree>
      <p:nvGrpSpPr>
        <p:cNvPr id="1" name="Shape 476"/>
        <p:cNvGrpSpPr/>
        <p:nvPr/>
      </p:nvGrpSpPr>
      <p:grpSpPr>
        <a:xfrm>
          <a:off x="0" y="0"/>
          <a:ext cx="0" cy="0"/>
          <a:chOff x="0" y="0"/>
          <a:chExt cx="0" cy="0"/>
        </a:xfrm>
      </p:grpSpPr>
      <p:pic>
        <p:nvPicPr>
          <p:cNvPr id="477" name="Google Shape;477;p94"/>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478" name="Google Shape;478;p94"/>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479" name="Google Shape;479;p94"/>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80" name="Google Shape;480;p94"/>
          <p:cNvSpPr txBox="1">
            <a:spLocks noGrp="1"/>
          </p:cNvSpPr>
          <p:nvPr>
            <p:ph type="body" idx="1"/>
          </p:nvPr>
        </p:nvSpPr>
        <p:spPr>
          <a:xfrm>
            <a:off x="2484900" y="1436387"/>
            <a:ext cx="5088600" cy="4899627"/>
          </a:xfrm>
          <a:prstGeom prst="rect">
            <a:avLst/>
          </a:prstGeom>
        </p:spPr>
        <p:txBody>
          <a:bodyPr spcFirstLastPara="1" wrap="square" lIns="91425" tIns="91425" rIns="91425" bIns="91425" anchor="ctr" anchorCtr="0">
            <a:noAutofit/>
          </a:bodyPr>
          <a:lstStyle>
            <a:lvl1pPr marL="502920" lvl="0" indent="-349250" algn="ctr" rtl="0">
              <a:spcBef>
                <a:spcPts val="0"/>
              </a:spcBef>
              <a:spcAft>
                <a:spcPts val="0"/>
              </a:spcAft>
              <a:buClr>
                <a:schemeClr val="lt2"/>
              </a:buClr>
              <a:buSzPts val="1400"/>
              <a:buChar char="●"/>
              <a:defRPr/>
            </a:lvl1pPr>
            <a:lvl2pPr marL="1005840" lvl="1" indent="-349250" algn="ctr" rtl="0">
              <a:spcBef>
                <a:spcPts val="0"/>
              </a:spcBef>
              <a:spcAft>
                <a:spcPts val="0"/>
              </a:spcAft>
              <a:buClr>
                <a:schemeClr val="lt2"/>
              </a:buClr>
              <a:buSzPts val="1400"/>
              <a:buChar char="○"/>
              <a:defRPr/>
            </a:lvl2pPr>
            <a:lvl3pPr marL="1508760" lvl="2" indent="-349250" algn="ctr" rtl="0">
              <a:spcBef>
                <a:spcPts val="0"/>
              </a:spcBef>
              <a:spcAft>
                <a:spcPts val="0"/>
              </a:spcAft>
              <a:buClr>
                <a:schemeClr val="lt2"/>
              </a:buClr>
              <a:buSzPts val="1400"/>
              <a:buChar char="■"/>
              <a:defRPr/>
            </a:lvl3pPr>
            <a:lvl4pPr marL="2011680" lvl="3" indent="-349250" algn="ctr" rtl="0">
              <a:spcBef>
                <a:spcPts val="0"/>
              </a:spcBef>
              <a:spcAft>
                <a:spcPts val="0"/>
              </a:spcAft>
              <a:buClr>
                <a:schemeClr val="lt2"/>
              </a:buClr>
              <a:buSzPts val="1400"/>
              <a:buChar char="●"/>
              <a:defRPr/>
            </a:lvl4pPr>
            <a:lvl5pPr marL="2514600" lvl="4" indent="-349250" algn="ctr" rtl="0">
              <a:spcBef>
                <a:spcPts val="0"/>
              </a:spcBef>
              <a:spcAft>
                <a:spcPts val="0"/>
              </a:spcAft>
              <a:buClr>
                <a:schemeClr val="lt2"/>
              </a:buClr>
              <a:buSzPts val="1400"/>
              <a:buChar char="○"/>
              <a:defRPr/>
            </a:lvl5pPr>
            <a:lvl6pPr marL="3017520" lvl="5" indent="-349250" algn="ctr" rtl="0">
              <a:spcBef>
                <a:spcPts val="0"/>
              </a:spcBef>
              <a:spcAft>
                <a:spcPts val="0"/>
              </a:spcAft>
              <a:buClr>
                <a:schemeClr val="lt2"/>
              </a:buClr>
              <a:buSzPts val="1400"/>
              <a:buChar char="■"/>
              <a:defRPr/>
            </a:lvl6pPr>
            <a:lvl7pPr marL="3520440" lvl="6" indent="-349250" algn="ctr" rtl="0">
              <a:spcBef>
                <a:spcPts val="0"/>
              </a:spcBef>
              <a:spcAft>
                <a:spcPts val="0"/>
              </a:spcAft>
              <a:buClr>
                <a:schemeClr val="lt2"/>
              </a:buClr>
              <a:buSzPts val="1400"/>
              <a:buChar char="●"/>
              <a:defRPr/>
            </a:lvl7pPr>
            <a:lvl8pPr marL="4023360" lvl="7" indent="-349250" algn="ctr" rtl="0">
              <a:spcBef>
                <a:spcPts val="0"/>
              </a:spcBef>
              <a:spcAft>
                <a:spcPts val="0"/>
              </a:spcAft>
              <a:buClr>
                <a:schemeClr val="lt2"/>
              </a:buClr>
              <a:buSzPts val="1400"/>
              <a:buChar char="○"/>
              <a:defRPr/>
            </a:lvl8pPr>
            <a:lvl9pPr marL="4526280" lvl="8" indent="-349250" algn="ctr"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2004793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ody slide, no text box">
  <p:cSld name="Body slide, no text box">
    <p:spTree>
      <p:nvGrpSpPr>
        <p:cNvPr id="1" name="Shape 481"/>
        <p:cNvGrpSpPr/>
        <p:nvPr/>
      </p:nvGrpSpPr>
      <p:grpSpPr>
        <a:xfrm>
          <a:off x="0" y="0"/>
          <a:ext cx="0" cy="0"/>
          <a:chOff x="0" y="0"/>
          <a:chExt cx="0" cy="0"/>
        </a:xfrm>
      </p:grpSpPr>
      <p:pic>
        <p:nvPicPr>
          <p:cNvPr id="482" name="Google Shape;482;p95"/>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483" name="Google Shape;483;p95"/>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484" name="Google Shape;484;p95"/>
          <p:cNvSpPr txBox="1">
            <a:spLocks noGrp="1"/>
          </p:cNvSpPr>
          <p:nvPr>
            <p:ph type="title"/>
          </p:nvPr>
        </p:nvSpPr>
        <p:spPr>
          <a:xfrm>
            <a:off x="833030" y="421222"/>
            <a:ext cx="772761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291999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ody slide, orange citation">
  <p:cSld name="Body slide, orange citation">
    <p:spTree>
      <p:nvGrpSpPr>
        <p:cNvPr id="1" name="Shape 485"/>
        <p:cNvGrpSpPr/>
        <p:nvPr/>
      </p:nvGrpSpPr>
      <p:grpSpPr>
        <a:xfrm>
          <a:off x="0" y="0"/>
          <a:ext cx="0" cy="0"/>
          <a:chOff x="0" y="0"/>
          <a:chExt cx="0" cy="0"/>
        </a:xfrm>
      </p:grpSpPr>
      <p:pic>
        <p:nvPicPr>
          <p:cNvPr id="486" name="Google Shape;486;p96"/>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487" name="Google Shape;487;p96"/>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488" name="Google Shape;488;p96"/>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489" name="Google Shape;489;p96"/>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90" name="Google Shape;490;p96"/>
          <p:cNvSpPr/>
          <p:nvPr/>
        </p:nvSpPr>
        <p:spPr>
          <a:xfrm>
            <a:off x="6301680" y="7021982"/>
            <a:ext cx="3756720" cy="405733"/>
          </a:xfrm>
          <a:prstGeom prst="rect">
            <a:avLst/>
          </a:prstGeom>
          <a:solidFill>
            <a:schemeClr val="dk1"/>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491" name="Google Shape;491;p96"/>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rtl="0">
              <a:spcBef>
                <a:spcPts val="0"/>
              </a:spcBef>
              <a:spcAft>
                <a:spcPts val="0"/>
              </a:spcAft>
              <a:buClr>
                <a:srgbClr val="FFFFFF"/>
              </a:buClr>
              <a:buSzPts val="1000"/>
              <a:buChar char="●"/>
              <a:defRPr sz="1100">
                <a:solidFill>
                  <a:srgbClr val="FFFFFF"/>
                </a:solidFill>
              </a:defRPr>
            </a:lvl1pPr>
            <a:lvl2pPr marL="1005840" lvl="1" indent="-321310" rtl="0">
              <a:spcBef>
                <a:spcPts val="0"/>
              </a:spcBef>
              <a:spcAft>
                <a:spcPts val="0"/>
              </a:spcAft>
              <a:buClr>
                <a:srgbClr val="FFFFFF"/>
              </a:buClr>
              <a:buSzPts val="1000"/>
              <a:buChar char="○"/>
              <a:defRPr sz="1100">
                <a:solidFill>
                  <a:srgbClr val="FFFFFF"/>
                </a:solidFill>
              </a:defRPr>
            </a:lvl2pPr>
            <a:lvl3pPr marL="1508760" lvl="2" indent="-321310" rtl="0">
              <a:spcBef>
                <a:spcPts val="0"/>
              </a:spcBef>
              <a:spcAft>
                <a:spcPts val="0"/>
              </a:spcAft>
              <a:buClr>
                <a:srgbClr val="FFFFFF"/>
              </a:buClr>
              <a:buSzPts val="1000"/>
              <a:buChar char="■"/>
              <a:defRPr sz="1100">
                <a:solidFill>
                  <a:srgbClr val="FFFFFF"/>
                </a:solidFill>
              </a:defRPr>
            </a:lvl3pPr>
            <a:lvl4pPr marL="2011680" lvl="3" indent="-321310" rtl="0">
              <a:spcBef>
                <a:spcPts val="0"/>
              </a:spcBef>
              <a:spcAft>
                <a:spcPts val="0"/>
              </a:spcAft>
              <a:buClr>
                <a:srgbClr val="FFFFFF"/>
              </a:buClr>
              <a:buSzPts val="1000"/>
              <a:buChar char="●"/>
              <a:defRPr sz="1100">
                <a:solidFill>
                  <a:srgbClr val="FFFFFF"/>
                </a:solidFill>
              </a:defRPr>
            </a:lvl4pPr>
            <a:lvl5pPr marL="2514600" lvl="4" indent="-321310" rtl="0">
              <a:spcBef>
                <a:spcPts val="0"/>
              </a:spcBef>
              <a:spcAft>
                <a:spcPts val="0"/>
              </a:spcAft>
              <a:buClr>
                <a:srgbClr val="FFFFFF"/>
              </a:buClr>
              <a:buSzPts val="1000"/>
              <a:buChar char="○"/>
              <a:defRPr sz="1100">
                <a:solidFill>
                  <a:srgbClr val="FFFFFF"/>
                </a:solidFill>
              </a:defRPr>
            </a:lvl5pPr>
            <a:lvl6pPr marL="3017520" lvl="5" indent="-321310" rtl="0">
              <a:spcBef>
                <a:spcPts val="0"/>
              </a:spcBef>
              <a:spcAft>
                <a:spcPts val="0"/>
              </a:spcAft>
              <a:buClr>
                <a:srgbClr val="FFFFFF"/>
              </a:buClr>
              <a:buSzPts val="1000"/>
              <a:buChar char="■"/>
              <a:defRPr sz="1100">
                <a:solidFill>
                  <a:srgbClr val="FFFFFF"/>
                </a:solidFill>
              </a:defRPr>
            </a:lvl6pPr>
            <a:lvl7pPr marL="3520440" lvl="6" indent="-321310" rtl="0">
              <a:spcBef>
                <a:spcPts val="0"/>
              </a:spcBef>
              <a:spcAft>
                <a:spcPts val="0"/>
              </a:spcAft>
              <a:buClr>
                <a:srgbClr val="FFFFFF"/>
              </a:buClr>
              <a:buSzPts val="1000"/>
              <a:buChar char="●"/>
              <a:defRPr sz="1100">
                <a:solidFill>
                  <a:srgbClr val="FFFFFF"/>
                </a:solidFill>
              </a:defRPr>
            </a:lvl7pPr>
            <a:lvl8pPr marL="4023360" lvl="7" indent="-321310" rtl="0">
              <a:spcBef>
                <a:spcPts val="0"/>
              </a:spcBef>
              <a:spcAft>
                <a:spcPts val="0"/>
              </a:spcAft>
              <a:buClr>
                <a:srgbClr val="FFFFFF"/>
              </a:buClr>
              <a:buSzPts val="1000"/>
              <a:buChar char="○"/>
              <a:defRPr sz="1100">
                <a:solidFill>
                  <a:srgbClr val="FFFFFF"/>
                </a:solidFill>
              </a:defRPr>
            </a:lvl8pPr>
            <a:lvl9pPr marL="4526280" lvl="8" indent="-321310" rtl="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1757391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ody slide, blue citation 1">
  <p:cSld name="Body slide, blue citation 1">
    <p:spTree>
      <p:nvGrpSpPr>
        <p:cNvPr id="1" name="Shape 492"/>
        <p:cNvGrpSpPr/>
        <p:nvPr/>
      </p:nvGrpSpPr>
      <p:grpSpPr>
        <a:xfrm>
          <a:off x="0" y="0"/>
          <a:ext cx="0" cy="0"/>
          <a:chOff x="0" y="0"/>
          <a:chExt cx="0" cy="0"/>
        </a:xfrm>
      </p:grpSpPr>
      <p:pic>
        <p:nvPicPr>
          <p:cNvPr id="493" name="Google Shape;493;p97"/>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494" name="Google Shape;494;p97"/>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495" name="Google Shape;495;p97"/>
          <p:cNvSpPr txBox="1">
            <a:spLocks noGrp="1"/>
          </p:cNvSpPr>
          <p:nvPr>
            <p:ph type="body" idx="1"/>
          </p:nvPr>
        </p:nvSpPr>
        <p:spPr>
          <a:xfrm>
            <a:off x="833030" y="1397929"/>
            <a:ext cx="7716390" cy="5090027"/>
          </a:xfrm>
          <a:prstGeom prst="rect">
            <a:avLst/>
          </a:prstGeom>
        </p:spPr>
        <p:txBody>
          <a:bodyPr spcFirstLastPara="1" wrap="square" lIns="91425" tIns="91425" rIns="91425" bIns="91425" anchor="t" anchorCtr="0">
            <a:noAutofit/>
          </a:bodyPr>
          <a:lstStyle>
            <a:lvl1pPr marL="502920" lvl="0"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496" name="Google Shape;496;p97"/>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497" name="Google Shape;497;p97"/>
          <p:cNvSpPr/>
          <p:nvPr/>
        </p:nvSpPr>
        <p:spPr>
          <a:xfrm>
            <a:off x="6301680" y="7021982"/>
            <a:ext cx="3756720" cy="405733"/>
          </a:xfrm>
          <a:prstGeom prst="rect">
            <a:avLst/>
          </a:prstGeom>
          <a:solidFill>
            <a:schemeClr val="lt2"/>
          </a:solidFill>
          <a:ln>
            <a:noFill/>
          </a:ln>
        </p:spPr>
        <p:txBody>
          <a:bodyPr spcFirstLastPara="1" wrap="square" lIns="100568" tIns="100568" rIns="100568" bIns="100568" anchor="ctr" anchorCtr="0">
            <a:noAutofit/>
          </a:bodyPr>
          <a:lstStyle/>
          <a:p>
            <a:pPr marL="0" lvl="0" indent="0" algn="ctr" rtl="0">
              <a:spcBef>
                <a:spcPts val="0"/>
              </a:spcBef>
              <a:spcAft>
                <a:spcPts val="0"/>
              </a:spcAft>
              <a:buNone/>
            </a:pPr>
            <a:endParaRPr sz="1320">
              <a:solidFill>
                <a:srgbClr val="FFFFFF"/>
              </a:solidFill>
              <a:latin typeface="Candara"/>
              <a:ea typeface="Candara"/>
              <a:cs typeface="Candara"/>
              <a:sym typeface="Candara"/>
            </a:endParaRPr>
          </a:p>
        </p:txBody>
      </p:sp>
      <p:sp>
        <p:nvSpPr>
          <p:cNvPr id="498" name="Google Shape;498;p97"/>
          <p:cNvSpPr txBox="1">
            <a:spLocks noGrp="1"/>
          </p:cNvSpPr>
          <p:nvPr>
            <p:ph type="body" idx="2"/>
          </p:nvPr>
        </p:nvSpPr>
        <p:spPr>
          <a:xfrm>
            <a:off x="6301680" y="7021982"/>
            <a:ext cx="3756720" cy="405733"/>
          </a:xfrm>
          <a:prstGeom prst="rect">
            <a:avLst/>
          </a:prstGeom>
          <a:ln>
            <a:noFill/>
          </a:ln>
        </p:spPr>
        <p:txBody>
          <a:bodyPr spcFirstLastPara="1" wrap="square" lIns="91425" tIns="91425" rIns="91425" bIns="91425" anchor="t" anchorCtr="0">
            <a:noAutofit/>
          </a:bodyPr>
          <a:lstStyle>
            <a:lvl1pPr marL="502920" lvl="0" indent="-321310" rtl="0">
              <a:spcBef>
                <a:spcPts val="0"/>
              </a:spcBef>
              <a:spcAft>
                <a:spcPts val="0"/>
              </a:spcAft>
              <a:buClr>
                <a:srgbClr val="FFFFFF"/>
              </a:buClr>
              <a:buSzPts val="1000"/>
              <a:buChar char="●"/>
              <a:defRPr sz="1100">
                <a:solidFill>
                  <a:srgbClr val="FFFFFF"/>
                </a:solidFill>
              </a:defRPr>
            </a:lvl1pPr>
            <a:lvl2pPr marL="1005840" lvl="1" indent="-321310" rtl="0">
              <a:spcBef>
                <a:spcPts val="0"/>
              </a:spcBef>
              <a:spcAft>
                <a:spcPts val="0"/>
              </a:spcAft>
              <a:buClr>
                <a:srgbClr val="FFFFFF"/>
              </a:buClr>
              <a:buSzPts val="1000"/>
              <a:buChar char="○"/>
              <a:defRPr sz="1100">
                <a:solidFill>
                  <a:srgbClr val="FFFFFF"/>
                </a:solidFill>
              </a:defRPr>
            </a:lvl2pPr>
            <a:lvl3pPr marL="1508760" lvl="2" indent="-321310" rtl="0">
              <a:spcBef>
                <a:spcPts val="0"/>
              </a:spcBef>
              <a:spcAft>
                <a:spcPts val="0"/>
              </a:spcAft>
              <a:buClr>
                <a:srgbClr val="FFFFFF"/>
              </a:buClr>
              <a:buSzPts val="1000"/>
              <a:buChar char="■"/>
              <a:defRPr sz="1100">
                <a:solidFill>
                  <a:srgbClr val="FFFFFF"/>
                </a:solidFill>
              </a:defRPr>
            </a:lvl3pPr>
            <a:lvl4pPr marL="2011680" lvl="3" indent="-321310" rtl="0">
              <a:spcBef>
                <a:spcPts val="0"/>
              </a:spcBef>
              <a:spcAft>
                <a:spcPts val="0"/>
              </a:spcAft>
              <a:buClr>
                <a:srgbClr val="FFFFFF"/>
              </a:buClr>
              <a:buSzPts val="1000"/>
              <a:buChar char="●"/>
              <a:defRPr sz="1100">
                <a:solidFill>
                  <a:srgbClr val="FFFFFF"/>
                </a:solidFill>
              </a:defRPr>
            </a:lvl4pPr>
            <a:lvl5pPr marL="2514600" lvl="4" indent="-321310" rtl="0">
              <a:spcBef>
                <a:spcPts val="0"/>
              </a:spcBef>
              <a:spcAft>
                <a:spcPts val="0"/>
              </a:spcAft>
              <a:buClr>
                <a:srgbClr val="FFFFFF"/>
              </a:buClr>
              <a:buSzPts val="1000"/>
              <a:buChar char="○"/>
              <a:defRPr sz="1100">
                <a:solidFill>
                  <a:srgbClr val="FFFFFF"/>
                </a:solidFill>
              </a:defRPr>
            </a:lvl5pPr>
            <a:lvl6pPr marL="3017520" lvl="5" indent="-321310" rtl="0">
              <a:spcBef>
                <a:spcPts val="0"/>
              </a:spcBef>
              <a:spcAft>
                <a:spcPts val="0"/>
              </a:spcAft>
              <a:buClr>
                <a:srgbClr val="FFFFFF"/>
              </a:buClr>
              <a:buSzPts val="1000"/>
              <a:buChar char="■"/>
              <a:defRPr sz="1100">
                <a:solidFill>
                  <a:srgbClr val="FFFFFF"/>
                </a:solidFill>
              </a:defRPr>
            </a:lvl6pPr>
            <a:lvl7pPr marL="3520440" lvl="6" indent="-321310" rtl="0">
              <a:spcBef>
                <a:spcPts val="0"/>
              </a:spcBef>
              <a:spcAft>
                <a:spcPts val="0"/>
              </a:spcAft>
              <a:buClr>
                <a:srgbClr val="FFFFFF"/>
              </a:buClr>
              <a:buSzPts val="1000"/>
              <a:buChar char="●"/>
              <a:defRPr sz="1100">
                <a:solidFill>
                  <a:srgbClr val="FFFFFF"/>
                </a:solidFill>
              </a:defRPr>
            </a:lvl7pPr>
            <a:lvl8pPr marL="4023360" lvl="7" indent="-321310" rtl="0">
              <a:spcBef>
                <a:spcPts val="0"/>
              </a:spcBef>
              <a:spcAft>
                <a:spcPts val="0"/>
              </a:spcAft>
              <a:buClr>
                <a:srgbClr val="FFFFFF"/>
              </a:buClr>
              <a:buSzPts val="1000"/>
              <a:buChar char="○"/>
              <a:defRPr sz="1100">
                <a:solidFill>
                  <a:srgbClr val="FFFFFF"/>
                </a:solidFill>
              </a:defRPr>
            </a:lvl8pPr>
            <a:lvl9pPr marL="4526280" lvl="8" indent="-321310" rtl="0">
              <a:spcBef>
                <a:spcPts val="0"/>
              </a:spcBef>
              <a:spcAft>
                <a:spcPts val="0"/>
              </a:spcAft>
              <a:buClr>
                <a:srgbClr val="FFFFFF"/>
              </a:buClr>
              <a:buSzPts val="1000"/>
              <a:buChar char="■"/>
              <a:defRPr sz="1100">
                <a:solidFill>
                  <a:srgbClr val="FFFFFF"/>
                </a:solidFill>
              </a:defRPr>
            </a:lvl9pPr>
          </a:lstStyle>
          <a:p>
            <a:endParaRPr/>
          </a:p>
        </p:txBody>
      </p:sp>
    </p:spTree>
    <p:extLst>
      <p:ext uri="{BB962C8B-B14F-4D97-AF65-F5344CB8AC3E}">
        <p14:creationId xmlns:p14="http://schemas.microsoft.com/office/powerpoint/2010/main" val="1556706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ody slide, orange box">
  <p:cSld name="Body slide, orange box">
    <p:spTree>
      <p:nvGrpSpPr>
        <p:cNvPr id="1" name="Shape 499"/>
        <p:cNvGrpSpPr/>
        <p:nvPr/>
      </p:nvGrpSpPr>
      <p:grpSpPr>
        <a:xfrm>
          <a:off x="0" y="0"/>
          <a:ext cx="0" cy="0"/>
          <a:chOff x="0" y="0"/>
          <a:chExt cx="0" cy="0"/>
        </a:xfrm>
      </p:grpSpPr>
      <p:pic>
        <p:nvPicPr>
          <p:cNvPr id="500" name="Google Shape;500;p98"/>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501" name="Google Shape;501;p98"/>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02" name="Google Shape;502;p98"/>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503" name="Google Shape;503;p98"/>
          <p:cNvSpPr/>
          <p:nvPr/>
        </p:nvSpPr>
        <p:spPr>
          <a:xfrm>
            <a:off x="981475" y="1393584"/>
            <a:ext cx="2845260" cy="5461307"/>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04" name="Google Shape;504;p98"/>
          <p:cNvSpPr/>
          <p:nvPr/>
        </p:nvSpPr>
        <p:spPr>
          <a:xfrm>
            <a:off x="3901123" y="1393584"/>
            <a:ext cx="5138100" cy="5472640"/>
          </a:xfrm>
          <a:prstGeom prst="rect">
            <a:avLst/>
          </a:prstGeom>
          <a:noFill/>
          <a:ln w="9525" cap="flat" cmpd="sng">
            <a:solidFill>
              <a:schemeClr val="dk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05" name="Google Shape;505;p98"/>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1766702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ody slide, blue box">
  <p:cSld name="Body slide, blue box">
    <p:spTree>
      <p:nvGrpSpPr>
        <p:cNvPr id="1" name="Shape 506"/>
        <p:cNvGrpSpPr/>
        <p:nvPr/>
      </p:nvGrpSpPr>
      <p:grpSpPr>
        <a:xfrm>
          <a:off x="0" y="0"/>
          <a:ext cx="0" cy="0"/>
          <a:chOff x="0" y="0"/>
          <a:chExt cx="0" cy="0"/>
        </a:xfrm>
      </p:grpSpPr>
      <p:pic>
        <p:nvPicPr>
          <p:cNvPr id="507" name="Google Shape;507;p99"/>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508" name="Google Shape;508;p99"/>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09" name="Google Shape;509;p99"/>
          <p:cNvSpPr/>
          <p:nvPr/>
        </p:nvSpPr>
        <p:spPr>
          <a:xfrm>
            <a:off x="981475" y="1393584"/>
            <a:ext cx="2845260" cy="5461307"/>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10" name="Google Shape;510;p99"/>
          <p:cNvSpPr/>
          <p:nvPr/>
        </p:nvSpPr>
        <p:spPr>
          <a:xfrm>
            <a:off x="3901123" y="1393584"/>
            <a:ext cx="5138100" cy="5472640"/>
          </a:xfrm>
          <a:prstGeom prst="rect">
            <a:avLst/>
          </a:prstGeom>
          <a:no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11" name="Google Shape;511;p99"/>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512" name="Google Shape;512;p99"/>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2270553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ody slide, purple box">
  <p:cSld name="Body slide, purple box">
    <p:spTree>
      <p:nvGrpSpPr>
        <p:cNvPr id="1" name="Shape 513"/>
        <p:cNvGrpSpPr/>
        <p:nvPr/>
      </p:nvGrpSpPr>
      <p:grpSpPr>
        <a:xfrm>
          <a:off x="0" y="0"/>
          <a:ext cx="0" cy="0"/>
          <a:chOff x="0" y="0"/>
          <a:chExt cx="0" cy="0"/>
        </a:xfrm>
      </p:grpSpPr>
      <p:pic>
        <p:nvPicPr>
          <p:cNvPr id="514" name="Google Shape;514;p100"/>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515" name="Google Shape;515;p100"/>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16" name="Google Shape;516;p100"/>
          <p:cNvSpPr/>
          <p:nvPr/>
        </p:nvSpPr>
        <p:spPr>
          <a:xfrm>
            <a:off x="981475" y="1393584"/>
            <a:ext cx="2845260" cy="5461307"/>
          </a:xfrm>
          <a:prstGeom prst="rect">
            <a:avLst/>
          </a:prstGeom>
          <a:solidFill>
            <a:schemeClr val="accent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17" name="Google Shape;517;p100"/>
          <p:cNvSpPr/>
          <p:nvPr/>
        </p:nvSpPr>
        <p:spPr>
          <a:xfrm>
            <a:off x="3901123" y="1393584"/>
            <a:ext cx="5138100" cy="5472640"/>
          </a:xfrm>
          <a:prstGeom prst="rect">
            <a:avLst/>
          </a:prstGeom>
          <a:noFill/>
          <a:ln w="9525" cap="flat" cmpd="sng">
            <a:solidFill>
              <a:schemeClr val="accent1"/>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18" name="Google Shape;518;p100"/>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519" name="Google Shape;519;p100"/>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319761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 Title and Content">
  <p:cSld name="3 - Title and Content">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457200" y="7158011"/>
            <a:ext cx="1082675" cy="366739"/>
          </a:xfrm>
          <a:prstGeom prst="rect">
            <a:avLst/>
          </a:prstGeom>
          <a:noFill/>
          <a:ln>
            <a:noFill/>
          </a:ln>
        </p:spPr>
      </p:pic>
      <p:sp>
        <p:nvSpPr>
          <p:cNvPr id="18" name="Google Shape;18;p3"/>
          <p:cNvSpPr txBox="1">
            <a:spLocks noGrp="1"/>
          </p:cNvSpPr>
          <p:nvPr>
            <p:ph type="sldNum" idx="12"/>
          </p:nvPr>
        </p:nvSpPr>
        <p:spPr>
          <a:xfrm>
            <a:off x="7338060" y="7315200"/>
            <a:ext cx="2263200" cy="207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 PAGE </a:t>
            </a:r>
            <a:fld id="{00000000-1234-1234-1234-123412341234}" type="slidenum">
              <a:rPr lang="en-US"/>
              <a:t>‹#›</a:t>
            </a:fld>
            <a:endParaRPr/>
          </a:p>
        </p:txBody>
      </p:sp>
      <p:sp>
        <p:nvSpPr>
          <p:cNvPr id="19" name="Google Shape;19;p3"/>
          <p:cNvSpPr txBox="1">
            <a:spLocks noGrp="1"/>
          </p:cNvSpPr>
          <p:nvPr>
            <p:ph type="body" idx="1"/>
          </p:nvPr>
        </p:nvSpPr>
        <p:spPr>
          <a:xfrm>
            <a:off x="232560" y="1297680"/>
            <a:ext cx="9607500" cy="567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20" name="Google Shape;20;p3"/>
          <p:cNvSpPr txBox="1">
            <a:spLocks noGrp="1"/>
          </p:cNvSpPr>
          <p:nvPr>
            <p:ph type="title"/>
          </p:nvPr>
        </p:nvSpPr>
        <p:spPr>
          <a:xfrm>
            <a:off x="232560" y="95534"/>
            <a:ext cx="9607500" cy="962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5176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ody slide, green box">
  <p:cSld name="Body slide, green box">
    <p:spTree>
      <p:nvGrpSpPr>
        <p:cNvPr id="1" name="Shape 520"/>
        <p:cNvGrpSpPr/>
        <p:nvPr/>
      </p:nvGrpSpPr>
      <p:grpSpPr>
        <a:xfrm>
          <a:off x="0" y="0"/>
          <a:ext cx="0" cy="0"/>
          <a:chOff x="0" y="0"/>
          <a:chExt cx="0" cy="0"/>
        </a:xfrm>
      </p:grpSpPr>
      <p:pic>
        <p:nvPicPr>
          <p:cNvPr id="521" name="Google Shape;521;p101"/>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522" name="Google Shape;522;p101"/>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23" name="Google Shape;523;p101"/>
          <p:cNvSpPr/>
          <p:nvPr/>
        </p:nvSpPr>
        <p:spPr>
          <a:xfrm>
            <a:off x="981475" y="1393584"/>
            <a:ext cx="2845260" cy="5461307"/>
          </a:xfrm>
          <a:prstGeom prst="rect">
            <a:avLst/>
          </a:prstGeom>
          <a:solidFill>
            <a:schemeClr val="accent3"/>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24" name="Google Shape;524;p101"/>
          <p:cNvSpPr/>
          <p:nvPr/>
        </p:nvSpPr>
        <p:spPr>
          <a:xfrm>
            <a:off x="3901123" y="1393584"/>
            <a:ext cx="5138100" cy="5472640"/>
          </a:xfrm>
          <a:prstGeom prst="rect">
            <a:avLst/>
          </a:prstGeom>
          <a:noFill/>
          <a:ln w="9525" cap="flat" cmpd="sng">
            <a:solidFill>
              <a:schemeClr val="accent3"/>
            </a:solidFill>
            <a:prstDash val="solid"/>
            <a:round/>
            <a:headEnd type="none" w="sm" len="sm"/>
            <a:tailEnd type="none" w="sm" len="sm"/>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25" name="Google Shape;525;p101"/>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Clr>
                <a:schemeClr val="dk1"/>
              </a:buClr>
              <a:buSzPts val="1400"/>
              <a:buNone/>
              <a:defRPr>
                <a:solidFill>
                  <a:schemeClr val="dk1"/>
                </a:solidFill>
                <a:latin typeface="Candara"/>
                <a:ea typeface="Candara"/>
                <a:cs typeface="Candara"/>
                <a:sym typeface="Candara"/>
              </a:defRPr>
            </a:lvl2pPr>
            <a:lvl3pPr lvl="2" rtl="0">
              <a:spcBef>
                <a:spcPts val="0"/>
              </a:spcBef>
              <a:spcAft>
                <a:spcPts val="0"/>
              </a:spcAft>
              <a:buClr>
                <a:schemeClr val="dk1"/>
              </a:buClr>
              <a:buSzPts val="1400"/>
              <a:buNone/>
              <a:defRPr>
                <a:solidFill>
                  <a:schemeClr val="dk1"/>
                </a:solidFill>
                <a:latin typeface="Candara"/>
                <a:ea typeface="Candara"/>
                <a:cs typeface="Candara"/>
                <a:sym typeface="Candara"/>
              </a:defRPr>
            </a:lvl3pPr>
            <a:lvl4pPr lvl="3" rtl="0">
              <a:spcBef>
                <a:spcPts val="0"/>
              </a:spcBef>
              <a:spcAft>
                <a:spcPts val="0"/>
              </a:spcAft>
              <a:buClr>
                <a:schemeClr val="dk1"/>
              </a:buClr>
              <a:buSzPts val="1400"/>
              <a:buNone/>
              <a:defRPr>
                <a:solidFill>
                  <a:schemeClr val="dk1"/>
                </a:solidFill>
                <a:latin typeface="Candara"/>
                <a:ea typeface="Candara"/>
                <a:cs typeface="Candara"/>
                <a:sym typeface="Candara"/>
              </a:defRPr>
            </a:lvl4pPr>
            <a:lvl5pPr lvl="4" rtl="0">
              <a:spcBef>
                <a:spcPts val="0"/>
              </a:spcBef>
              <a:spcAft>
                <a:spcPts val="0"/>
              </a:spcAft>
              <a:buClr>
                <a:schemeClr val="dk1"/>
              </a:buClr>
              <a:buSzPts val="1400"/>
              <a:buNone/>
              <a:defRPr>
                <a:solidFill>
                  <a:schemeClr val="dk1"/>
                </a:solidFill>
                <a:latin typeface="Candara"/>
                <a:ea typeface="Candara"/>
                <a:cs typeface="Candara"/>
                <a:sym typeface="Candara"/>
              </a:defRPr>
            </a:lvl5pPr>
            <a:lvl6pPr lvl="5" rtl="0">
              <a:spcBef>
                <a:spcPts val="0"/>
              </a:spcBef>
              <a:spcAft>
                <a:spcPts val="0"/>
              </a:spcAft>
              <a:buClr>
                <a:schemeClr val="dk1"/>
              </a:buClr>
              <a:buSzPts val="1400"/>
              <a:buNone/>
              <a:defRPr>
                <a:solidFill>
                  <a:schemeClr val="dk1"/>
                </a:solidFill>
                <a:latin typeface="Candara"/>
                <a:ea typeface="Candara"/>
                <a:cs typeface="Candara"/>
                <a:sym typeface="Candara"/>
              </a:defRPr>
            </a:lvl6pPr>
            <a:lvl7pPr lvl="6" rtl="0">
              <a:spcBef>
                <a:spcPts val="0"/>
              </a:spcBef>
              <a:spcAft>
                <a:spcPts val="0"/>
              </a:spcAft>
              <a:buClr>
                <a:schemeClr val="dk1"/>
              </a:buClr>
              <a:buSzPts val="1400"/>
              <a:buNone/>
              <a:defRPr>
                <a:solidFill>
                  <a:schemeClr val="dk1"/>
                </a:solidFill>
                <a:latin typeface="Candara"/>
                <a:ea typeface="Candara"/>
                <a:cs typeface="Candara"/>
                <a:sym typeface="Candara"/>
              </a:defRPr>
            </a:lvl7pPr>
            <a:lvl8pPr lvl="7" rtl="0">
              <a:spcBef>
                <a:spcPts val="0"/>
              </a:spcBef>
              <a:spcAft>
                <a:spcPts val="0"/>
              </a:spcAft>
              <a:buClr>
                <a:schemeClr val="dk1"/>
              </a:buClr>
              <a:buSzPts val="1400"/>
              <a:buNone/>
              <a:defRPr>
                <a:solidFill>
                  <a:schemeClr val="dk1"/>
                </a:solidFill>
                <a:latin typeface="Candara"/>
                <a:ea typeface="Candara"/>
                <a:cs typeface="Candara"/>
                <a:sym typeface="Candara"/>
              </a:defRPr>
            </a:lvl8pPr>
            <a:lvl9pPr lvl="8" rtl="0">
              <a:spcBef>
                <a:spcPts val="0"/>
              </a:spcBef>
              <a:spcAft>
                <a:spcPts val="0"/>
              </a:spcAft>
              <a:buClr>
                <a:schemeClr val="dk1"/>
              </a:buClr>
              <a:buSzPts val="1400"/>
              <a:buNone/>
              <a:defRPr>
                <a:solidFill>
                  <a:schemeClr val="dk1"/>
                </a:solidFill>
                <a:latin typeface="Candara"/>
                <a:ea typeface="Candara"/>
                <a:cs typeface="Candara"/>
                <a:sym typeface="Candara"/>
              </a:defRPr>
            </a:lvl9pPr>
          </a:lstStyle>
          <a:p>
            <a:endParaRPr/>
          </a:p>
        </p:txBody>
      </p:sp>
      <p:sp>
        <p:nvSpPr>
          <p:cNvPr id="526" name="Google Shape;526;p101"/>
          <p:cNvSpPr txBox="1">
            <a:spLocks noGrp="1"/>
          </p:cNvSpPr>
          <p:nvPr>
            <p:ph type="body" idx="1"/>
          </p:nvPr>
        </p:nvSpPr>
        <p:spPr>
          <a:xfrm>
            <a:off x="4101433" y="1693238"/>
            <a:ext cx="4737480" cy="4862000"/>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lt2"/>
              </a:buClr>
              <a:buSzPts val="1400"/>
              <a:buChar char="●"/>
              <a:defRPr/>
            </a:lvl1pPr>
            <a:lvl2pPr marL="1005840" lvl="1" indent="-349250" rtl="0">
              <a:spcBef>
                <a:spcPts val="0"/>
              </a:spcBef>
              <a:spcAft>
                <a:spcPts val="0"/>
              </a:spcAft>
              <a:buClr>
                <a:schemeClr val="lt2"/>
              </a:buClr>
              <a:buSzPts val="1400"/>
              <a:buChar char="○"/>
              <a:defRPr/>
            </a:lvl2pPr>
            <a:lvl3pPr marL="1508760" lvl="2" indent="-349250" rtl="0">
              <a:spcBef>
                <a:spcPts val="0"/>
              </a:spcBef>
              <a:spcAft>
                <a:spcPts val="0"/>
              </a:spcAft>
              <a:buClr>
                <a:schemeClr val="lt2"/>
              </a:buClr>
              <a:buSzPts val="1400"/>
              <a:buChar char="■"/>
              <a:defRPr/>
            </a:lvl3pPr>
            <a:lvl4pPr marL="2011680" lvl="3" indent="-349250" rtl="0">
              <a:spcBef>
                <a:spcPts val="0"/>
              </a:spcBef>
              <a:spcAft>
                <a:spcPts val="0"/>
              </a:spcAft>
              <a:buClr>
                <a:schemeClr val="lt2"/>
              </a:buClr>
              <a:buSzPts val="1400"/>
              <a:buChar char="●"/>
              <a:defRPr/>
            </a:lvl4pPr>
            <a:lvl5pPr marL="2514600" lvl="4" indent="-349250" rtl="0">
              <a:spcBef>
                <a:spcPts val="0"/>
              </a:spcBef>
              <a:spcAft>
                <a:spcPts val="0"/>
              </a:spcAft>
              <a:buClr>
                <a:schemeClr val="lt2"/>
              </a:buClr>
              <a:buSzPts val="1400"/>
              <a:buChar char="○"/>
              <a:defRPr/>
            </a:lvl5pPr>
            <a:lvl6pPr marL="3017520" lvl="5" indent="-349250" rtl="0">
              <a:spcBef>
                <a:spcPts val="0"/>
              </a:spcBef>
              <a:spcAft>
                <a:spcPts val="0"/>
              </a:spcAft>
              <a:buClr>
                <a:schemeClr val="lt2"/>
              </a:buClr>
              <a:buSzPts val="1400"/>
              <a:buChar char="■"/>
              <a:defRPr/>
            </a:lvl6pPr>
            <a:lvl7pPr marL="3520440" lvl="6" indent="-349250" rtl="0">
              <a:spcBef>
                <a:spcPts val="0"/>
              </a:spcBef>
              <a:spcAft>
                <a:spcPts val="0"/>
              </a:spcAft>
              <a:buClr>
                <a:schemeClr val="lt2"/>
              </a:buClr>
              <a:buSzPts val="1400"/>
              <a:buChar char="●"/>
              <a:defRPr/>
            </a:lvl7pPr>
            <a:lvl8pPr marL="4023360" lvl="7" indent="-349250" rtl="0">
              <a:spcBef>
                <a:spcPts val="0"/>
              </a:spcBef>
              <a:spcAft>
                <a:spcPts val="0"/>
              </a:spcAft>
              <a:buClr>
                <a:schemeClr val="lt2"/>
              </a:buClr>
              <a:buSzPts val="1400"/>
              <a:buChar char="○"/>
              <a:defRPr/>
            </a:lvl8pPr>
            <a:lvl9pPr marL="4526280" lvl="8" indent="-349250" rtl="0">
              <a:spcBef>
                <a:spcPts val="0"/>
              </a:spcBef>
              <a:spcAft>
                <a:spcPts val="0"/>
              </a:spcAft>
              <a:buClr>
                <a:schemeClr val="lt2"/>
              </a:buClr>
              <a:buSzPts val="1400"/>
              <a:buChar char="■"/>
              <a:defRPr/>
            </a:lvl9pPr>
          </a:lstStyle>
          <a:p>
            <a:endParaRPr/>
          </a:p>
        </p:txBody>
      </p:sp>
    </p:spTree>
    <p:extLst>
      <p:ext uri="{BB962C8B-B14F-4D97-AF65-F5344CB8AC3E}">
        <p14:creationId xmlns:p14="http://schemas.microsoft.com/office/powerpoint/2010/main" val="3423199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urvey link slide">
  <p:cSld name="Survey link slide">
    <p:spTree>
      <p:nvGrpSpPr>
        <p:cNvPr id="1" name="Shape 527"/>
        <p:cNvGrpSpPr/>
        <p:nvPr/>
      </p:nvGrpSpPr>
      <p:grpSpPr>
        <a:xfrm>
          <a:off x="0" y="0"/>
          <a:ext cx="0" cy="0"/>
          <a:chOff x="0" y="0"/>
          <a:chExt cx="0" cy="0"/>
        </a:xfrm>
      </p:grpSpPr>
      <p:pic>
        <p:nvPicPr>
          <p:cNvPr id="528" name="Google Shape;528;p102"/>
          <p:cNvPicPr preferRelativeResize="0"/>
          <p:nvPr/>
        </p:nvPicPr>
        <p:blipFill>
          <a:blip r:embed="rId2">
            <a:alphaModFix/>
          </a:blip>
          <a:stretch>
            <a:fillRect/>
          </a:stretch>
        </p:blipFill>
        <p:spPr>
          <a:xfrm>
            <a:off x="122362" y="304358"/>
            <a:ext cx="542109" cy="845693"/>
          </a:xfrm>
          <a:prstGeom prst="rect">
            <a:avLst/>
          </a:prstGeom>
          <a:noFill/>
          <a:ln>
            <a:noFill/>
          </a:ln>
        </p:spPr>
      </p:pic>
      <p:sp>
        <p:nvSpPr>
          <p:cNvPr id="529" name="Google Shape;529;p102"/>
          <p:cNvSpPr/>
          <p:nvPr/>
        </p:nvSpPr>
        <p:spPr>
          <a:xfrm>
            <a:off x="301689" y="7098822"/>
            <a:ext cx="183480" cy="252053"/>
          </a:xfrm>
          <a:prstGeom prst="ellipse">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cxnSp>
        <p:nvCxnSpPr>
          <p:cNvPr id="530" name="Google Shape;530;p102"/>
          <p:cNvCxnSpPr/>
          <p:nvPr/>
        </p:nvCxnSpPr>
        <p:spPr>
          <a:xfrm>
            <a:off x="996105" y="4328087"/>
            <a:ext cx="8066190" cy="0"/>
          </a:xfrm>
          <a:prstGeom prst="straightConnector1">
            <a:avLst/>
          </a:prstGeom>
          <a:noFill/>
          <a:ln w="9525" cap="flat" cmpd="sng">
            <a:solidFill>
              <a:schemeClr val="dk2"/>
            </a:solidFill>
            <a:prstDash val="solid"/>
            <a:round/>
            <a:headEnd type="none" w="med" len="med"/>
            <a:tailEnd type="none" w="med" len="med"/>
          </a:ln>
        </p:spPr>
      </p:cxnSp>
      <p:sp>
        <p:nvSpPr>
          <p:cNvPr id="531" name="Google Shape;531;p102"/>
          <p:cNvSpPr txBox="1">
            <a:spLocks noGrp="1"/>
          </p:cNvSpPr>
          <p:nvPr>
            <p:ph type="title"/>
          </p:nvPr>
        </p:nvSpPr>
        <p:spPr>
          <a:xfrm>
            <a:off x="833030" y="421222"/>
            <a:ext cx="7716390" cy="61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532" name="Google Shape;532;p102"/>
          <p:cNvSpPr txBox="1"/>
          <p:nvPr/>
        </p:nvSpPr>
        <p:spPr>
          <a:xfrm>
            <a:off x="546452" y="7098823"/>
            <a:ext cx="6557100" cy="372377"/>
          </a:xfrm>
          <a:prstGeom prst="rect">
            <a:avLst/>
          </a:prstGeom>
          <a:noFill/>
          <a:ln>
            <a:noFill/>
          </a:ln>
        </p:spPr>
        <p:txBody>
          <a:bodyPr spcFirstLastPara="1" wrap="square" lIns="100568" tIns="100568" rIns="100568" bIns="100568" anchor="t" anchorCtr="0">
            <a:spAutoFit/>
          </a:bodyPr>
          <a:lstStyle/>
          <a:p>
            <a:pPr marL="0" lvl="0" indent="0" algn="l" rtl="0">
              <a:spcBef>
                <a:spcPts val="0"/>
              </a:spcBef>
              <a:spcAft>
                <a:spcPts val="0"/>
              </a:spcAft>
              <a:buNone/>
            </a:pPr>
            <a:endParaRPr sz="1100">
              <a:solidFill>
                <a:schemeClr val="dk1"/>
              </a:solidFill>
              <a:latin typeface="Candara"/>
              <a:ea typeface="Candara"/>
              <a:cs typeface="Candara"/>
              <a:sym typeface="Candara"/>
            </a:endParaRPr>
          </a:p>
        </p:txBody>
      </p:sp>
    </p:spTree>
    <p:extLst>
      <p:ext uri="{BB962C8B-B14F-4D97-AF65-F5344CB8AC3E}">
        <p14:creationId xmlns:p14="http://schemas.microsoft.com/office/powerpoint/2010/main" val="39184051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losing slide, orange">
  <p:cSld name="Closing slide, orange">
    <p:spTree>
      <p:nvGrpSpPr>
        <p:cNvPr id="1" name="Shape 533"/>
        <p:cNvGrpSpPr/>
        <p:nvPr/>
      </p:nvGrpSpPr>
      <p:grpSpPr>
        <a:xfrm>
          <a:off x="0" y="0"/>
          <a:ext cx="0" cy="0"/>
          <a:chOff x="0" y="0"/>
          <a:chExt cx="0" cy="0"/>
        </a:xfrm>
      </p:grpSpPr>
      <p:sp>
        <p:nvSpPr>
          <p:cNvPr id="534" name="Google Shape;534;p103"/>
          <p:cNvSpPr/>
          <p:nvPr/>
        </p:nvSpPr>
        <p:spPr>
          <a:xfrm>
            <a:off x="0" y="6390640"/>
            <a:ext cx="10058400" cy="138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pic>
        <p:nvPicPr>
          <p:cNvPr id="535" name="Google Shape;535;p103"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536" name="Google Shape;536;p103"/>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37" name="Google Shape;537;p103"/>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38" name="Google Shape;538;p103"/>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539" name="Google Shape;539;p103"/>
          <p:cNvSpPr txBox="1"/>
          <p:nvPr/>
        </p:nvSpPr>
        <p:spPr>
          <a:xfrm>
            <a:off x="282893" y="6836947"/>
            <a:ext cx="298419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sp>
        <p:nvSpPr>
          <p:cNvPr id="540" name="Google Shape;540;p103"/>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28995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losing slide, blue">
  <p:cSld name="Closing slide, blue">
    <p:spTree>
      <p:nvGrpSpPr>
        <p:cNvPr id="1" name="Shape 541"/>
        <p:cNvGrpSpPr/>
        <p:nvPr/>
      </p:nvGrpSpPr>
      <p:grpSpPr>
        <a:xfrm>
          <a:off x="0" y="0"/>
          <a:ext cx="0" cy="0"/>
          <a:chOff x="0" y="0"/>
          <a:chExt cx="0" cy="0"/>
        </a:xfrm>
      </p:grpSpPr>
      <p:sp>
        <p:nvSpPr>
          <p:cNvPr id="542" name="Google Shape;542;p104"/>
          <p:cNvSpPr/>
          <p:nvPr/>
        </p:nvSpPr>
        <p:spPr>
          <a:xfrm>
            <a:off x="0" y="6390640"/>
            <a:ext cx="10058400" cy="1381760"/>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p>
        </p:txBody>
      </p:sp>
      <p:sp>
        <p:nvSpPr>
          <p:cNvPr id="543" name="Google Shape;543;p104"/>
          <p:cNvSpPr txBox="1"/>
          <p:nvPr/>
        </p:nvSpPr>
        <p:spPr>
          <a:xfrm>
            <a:off x="2114297" y="6900196"/>
            <a:ext cx="5829780" cy="592960"/>
          </a:xfrm>
          <a:prstGeom prst="rect">
            <a:avLst/>
          </a:prstGeom>
          <a:noFill/>
          <a:ln>
            <a:noFill/>
          </a:ln>
        </p:spPr>
        <p:txBody>
          <a:bodyPr spcFirstLastPara="1" wrap="square" lIns="75433" tIns="75433" rIns="75433" bIns="75433"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10" b="0" i="0" u="none" strike="noStrike" cap="none">
                <a:solidFill>
                  <a:srgbClr val="FFFFFF"/>
                </a:solidFill>
                <a:latin typeface="Candara"/>
                <a:ea typeface="Candara"/>
                <a:cs typeface="Candara"/>
                <a:sym typeface="Candara"/>
              </a:rPr>
              <a:t>www.instructionpartners.org</a:t>
            </a:r>
            <a:endParaRPr sz="1210" b="0" i="0" u="none" strike="noStrike" cap="none">
              <a:solidFill>
                <a:srgbClr val="FFFFFF"/>
              </a:solidFill>
              <a:latin typeface="Candara"/>
              <a:ea typeface="Candara"/>
              <a:cs typeface="Candara"/>
              <a:sym typeface="Candara"/>
            </a:endParaRPr>
          </a:p>
        </p:txBody>
      </p:sp>
      <p:sp>
        <p:nvSpPr>
          <p:cNvPr id="544" name="Google Shape;544;p104"/>
          <p:cNvSpPr txBox="1"/>
          <p:nvPr/>
        </p:nvSpPr>
        <p:spPr>
          <a:xfrm>
            <a:off x="282893" y="6836947"/>
            <a:ext cx="2859120" cy="48914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Facebook/LinkedIn: </a:t>
            </a:r>
            <a:r>
              <a:rPr lang="en" sz="1210" b="0" i="0" u="none" strike="noStrike" cap="none">
                <a:solidFill>
                  <a:srgbClr val="FFFFFF"/>
                </a:solidFill>
                <a:latin typeface="Candara"/>
                <a:ea typeface="Candara"/>
                <a:cs typeface="Candara"/>
                <a:sym typeface="Candara"/>
              </a:rPr>
              <a:t>instructionpartners</a:t>
            </a:r>
            <a:endParaRPr sz="1210" b="0" i="0" u="none" strike="noStrike" cap="none">
              <a:solidFill>
                <a:srgbClr val="FFFFFF"/>
              </a:solidFill>
              <a:latin typeface="Candara"/>
              <a:ea typeface="Candara"/>
              <a:cs typeface="Candara"/>
              <a:sym typeface="Candara"/>
            </a:endParaRPr>
          </a:p>
        </p:txBody>
      </p:sp>
      <p:pic>
        <p:nvPicPr>
          <p:cNvPr id="545" name="Google Shape;545;p104" descr="ip logo.png"/>
          <p:cNvPicPr preferRelativeResize="0"/>
          <p:nvPr/>
        </p:nvPicPr>
        <p:blipFill rotWithShape="1">
          <a:blip r:embed="rId2">
            <a:alphaModFix/>
          </a:blip>
          <a:srcRect/>
          <a:stretch/>
        </p:blipFill>
        <p:spPr>
          <a:xfrm>
            <a:off x="3557277" y="3355969"/>
            <a:ext cx="2537816" cy="813671"/>
          </a:xfrm>
          <a:prstGeom prst="rect">
            <a:avLst/>
          </a:prstGeom>
          <a:noFill/>
          <a:ln>
            <a:noFill/>
          </a:ln>
        </p:spPr>
      </p:pic>
      <p:sp>
        <p:nvSpPr>
          <p:cNvPr id="546" name="Google Shape;546;p104"/>
          <p:cNvSpPr/>
          <p:nvPr/>
        </p:nvSpPr>
        <p:spPr>
          <a:xfrm>
            <a:off x="6301160" y="389489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47" name="Google Shape;547;p104"/>
          <p:cNvSpPr/>
          <p:nvPr/>
        </p:nvSpPr>
        <p:spPr>
          <a:xfrm>
            <a:off x="2204250" y="3840839"/>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48" name="Google Shape;548;p104"/>
          <p:cNvSpPr txBox="1"/>
          <p:nvPr/>
        </p:nvSpPr>
        <p:spPr>
          <a:xfrm>
            <a:off x="7143861" y="6900191"/>
            <a:ext cx="2632080" cy="489147"/>
          </a:xfrm>
          <a:prstGeom prst="rect">
            <a:avLst/>
          </a:prstGeom>
          <a:noFill/>
          <a:ln>
            <a:noFill/>
          </a:ln>
        </p:spPr>
        <p:txBody>
          <a:bodyPr spcFirstLastPara="1" wrap="square" lIns="75433" tIns="75433" rIns="75433" bIns="75433"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10" b="1" i="0" u="none" strike="noStrike" cap="none">
                <a:solidFill>
                  <a:srgbClr val="FFFFFF"/>
                </a:solidFill>
                <a:latin typeface="Candara"/>
                <a:ea typeface="Candara"/>
                <a:cs typeface="Candara"/>
                <a:sym typeface="Candara"/>
              </a:rPr>
              <a:t>Twitter: </a:t>
            </a:r>
            <a:r>
              <a:rPr lang="en" sz="1210" b="0" i="0" u="none" strike="noStrike" cap="none">
                <a:solidFill>
                  <a:srgbClr val="FFFFFF"/>
                </a:solidFill>
                <a:latin typeface="Candara"/>
                <a:ea typeface="Candara"/>
                <a:cs typeface="Candara"/>
                <a:sym typeface="Candara"/>
              </a:rPr>
              <a:t>@instructup</a:t>
            </a:r>
            <a:endParaRPr sz="1210" b="0" i="0" u="none" strike="noStrike" cap="none">
              <a:solidFill>
                <a:srgbClr val="FFFFFF"/>
              </a:solidFill>
              <a:latin typeface="Candara"/>
              <a:ea typeface="Candara"/>
              <a:cs typeface="Candara"/>
              <a:sym typeface="Candara"/>
            </a:endParaRPr>
          </a:p>
        </p:txBody>
      </p:sp>
    </p:spTree>
    <p:extLst>
      <p:ext uri="{BB962C8B-B14F-4D97-AF65-F5344CB8AC3E}">
        <p14:creationId xmlns:p14="http://schemas.microsoft.com/office/powerpoint/2010/main" val="2730215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ody slide, no title, centered">
  <p:cSld name="Body slide, no title, centered">
    <p:spTree>
      <p:nvGrpSpPr>
        <p:cNvPr id="1" name="Shape 549"/>
        <p:cNvGrpSpPr/>
        <p:nvPr/>
      </p:nvGrpSpPr>
      <p:grpSpPr>
        <a:xfrm>
          <a:off x="0" y="0"/>
          <a:ext cx="0" cy="0"/>
          <a:chOff x="0" y="0"/>
          <a:chExt cx="0" cy="0"/>
        </a:xfrm>
      </p:grpSpPr>
      <p:sp>
        <p:nvSpPr>
          <p:cNvPr id="550" name="Google Shape;550;p105"/>
          <p:cNvSpPr txBox="1">
            <a:spLocks noGrp="1"/>
          </p:cNvSpPr>
          <p:nvPr>
            <p:ph type="body" idx="1"/>
          </p:nvPr>
        </p:nvSpPr>
        <p:spPr>
          <a:xfrm>
            <a:off x="1503480" y="1860631"/>
            <a:ext cx="7051440" cy="3857867"/>
          </a:xfrm>
          <a:prstGeom prst="rect">
            <a:avLst/>
          </a:prstGeom>
        </p:spPr>
        <p:txBody>
          <a:bodyPr spcFirstLastPara="1" wrap="square" lIns="91425" tIns="91425" rIns="91425" bIns="91425" anchor="ctr" anchorCtr="0">
            <a:noAutofit/>
          </a:bodyPr>
          <a:lstStyle>
            <a:lvl1pPr marL="502920" lvl="0"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1005840" lvl="1"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508760" lvl="2"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2011680" lvl="3"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514600" lvl="4"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3017520" lvl="5"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520440" lvl="6"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4023360" lvl="7"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526280" lvl="8" indent="-349250" algn="ctr"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00858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1"/>
        <p:cNvGrpSpPr/>
        <p:nvPr/>
      </p:nvGrpSpPr>
      <p:grpSpPr>
        <a:xfrm>
          <a:off x="0" y="0"/>
          <a:ext cx="0" cy="0"/>
          <a:chOff x="0" y="0"/>
          <a:chExt cx="0" cy="0"/>
        </a:xfrm>
      </p:grpSpPr>
    </p:spTree>
    <p:extLst>
      <p:ext uri="{BB962C8B-B14F-4D97-AF65-F5344CB8AC3E}">
        <p14:creationId xmlns:p14="http://schemas.microsoft.com/office/powerpoint/2010/main" val="4024595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Custom Layout 1">
  <p:cSld name="2_Custom Layout 1">
    <p:spTree>
      <p:nvGrpSpPr>
        <p:cNvPr id="1" name="Shape 552"/>
        <p:cNvGrpSpPr/>
        <p:nvPr/>
      </p:nvGrpSpPr>
      <p:grpSpPr>
        <a:xfrm>
          <a:off x="0" y="0"/>
          <a:ext cx="0" cy="0"/>
          <a:chOff x="0" y="0"/>
          <a:chExt cx="0" cy="0"/>
        </a:xfrm>
      </p:grpSpPr>
      <p:sp>
        <p:nvSpPr>
          <p:cNvPr id="553" name="Google Shape;553;p107"/>
          <p:cNvSpPr txBox="1"/>
          <p:nvPr/>
        </p:nvSpPr>
        <p:spPr>
          <a:xfrm>
            <a:off x="1232798" y="1553318"/>
            <a:ext cx="7592970" cy="5069627"/>
          </a:xfrm>
          <a:prstGeom prst="rect">
            <a:avLst/>
          </a:prstGeom>
          <a:noFill/>
          <a:ln>
            <a:noFill/>
          </a:ln>
        </p:spPr>
        <p:txBody>
          <a:bodyPr spcFirstLastPara="1" wrap="square" lIns="75433" tIns="75433" rIns="75433" bIns="75433" anchor="t" anchorCtr="0">
            <a:noAutofit/>
          </a:bodyPr>
          <a:lstStyle/>
          <a:p>
            <a:pPr marL="0" lvl="0" indent="0" algn="l" rtl="0">
              <a:spcBef>
                <a:spcPts val="0"/>
              </a:spcBef>
              <a:spcAft>
                <a:spcPts val="0"/>
              </a:spcAft>
              <a:buNone/>
            </a:pPr>
            <a:endParaRPr sz="1210">
              <a:latin typeface="Candara"/>
              <a:ea typeface="Candara"/>
              <a:cs typeface="Candara"/>
              <a:sym typeface="Candara"/>
            </a:endParaRPr>
          </a:p>
        </p:txBody>
      </p:sp>
    </p:spTree>
    <p:extLst>
      <p:ext uri="{BB962C8B-B14F-4D97-AF65-F5344CB8AC3E}">
        <p14:creationId xmlns:p14="http://schemas.microsoft.com/office/powerpoint/2010/main" val="3710212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
  <p:cSld name="Title Slide ">
    <p:spTree>
      <p:nvGrpSpPr>
        <p:cNvPr id="1" name="Shape 554"/>
        <p:cNvGrpSpPr/>
        <p:nvPr/>
      </p:nvGrpSpPr>
      <p:grpSpPr>
        <a:xfrm>
          <a:off x="0" y="0"/>
          <a:ext cx="0" cy="0"/>
          <a:chOff x="0" y="0"/>
          <a:chExt cx="0" cy="0"/>
        </a:xfrm>
      </p:grpSpPr>
      <p:sp>
        <p:nvSpPr>
          <p:cNvPr id="555" name="Google Shape;555;p108"/>
          <p:cNvSpPr txBox="1">
            <a:spLocks noGrp="1"/>
          </p:cNvSpPr>
          <p:nvPr>
            <p:ph type="title"/>
          </p:nvPr>
        </p:nvSpPr>
        <p:spPr>
          <a:xfrm>
            <a:off x="2450818" y="3190170"/>
            <a:ext cx="5219940" cy="81373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300"/>
              <a:buFont typeface="Ubuntu"/>
              <a:buNone/>
              <a:defRPr sz="253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6" name="Google Shape;556;p108"/>
          <p:cNvSpPr txBox="1">
            <a:spLocks noGrp="1"/>
          </p:cNvSpPr>
          <p:nvPr>
            <p:ph type="title" idx="2"/>
          </p:nvPr>
        </p:nvSpPr>
        <p:spPr>
          <a:xfrm>
            <a:off x="2387560" y="3768255"/>
            <a:ext cx="5219940" cy="81373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100"/>
              <a:buFont typeface="Candara"/>
              <a:buNone/>
              <a:defRPr sz="1210" b="1">
                <a:solidFill>
                  <a:schemeClr val="accent1"/>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57" name="Google Shape;557;p108"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558" name="Google Shape;558;p108"/>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559" name="Google Shape;559;p108"/>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33739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itle Slide (No Copy) w/ IU Tag">
  <p:cSld name="Blank Title Slide (No Copy) w/ IU Tag">
    <p:spTree>
      <p:nvGrpSpPr>
        <p:cNvPr id="1" name="Shape 560"/>
        <p:cNvGrpSpPr/>
        <p:nvPr/>
      </p:nvGrpSpPr>
      <p:grpSpPr>
        <a:xfrm>
          <a:off x="0" y="0"/>
          <a:ext cx="0" cy="0"/>
          <a:chOff x="0" y="0"/>
          <a:chExt cx="0" cy="0"/>
        </a:xfrm>
      </p:grpSpPr>
      <p:pic>
        <p:nvPicPr>
          <p:cNvPr id="561" name="Google Shape;561;p109"/>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562" name="Google Shape;562;p109"/>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63" name="Google Shape;563;p109"/>
          <p:cNvSpPr txBox="1">
            <a:spLocks noGrp="1"/>
          </p:cNvSpPr>
          <p:nvPr>
            <p:ph type="title"/>
          </p:nvPr>
        </p:nvSpPr>
        <p:spPr>
          <a:xfrm>
            <a:off x="858535" y="407604"/>
            <a:ext cx="4721970" cy="84546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4" name="Google Shape;564;p109"/>
          <p:cNvSpPr txBox="1"/>
          <p:nvPr/>
        </p:nvSpPr>
        <p:spPr>
          <a:xfrm>
            <a:off x="858537" y="6809227"/>
            <a:ext cx="1918620" cy="357227"/>
          </a:xfrm>
          <a:prstGeom prst="rect">
            <a:avLst/>
          </a:prstGeom>
          <a:noFill/>
          <a:ln>
            <a:noFill/>
          </a:ln>
        </p:spPr>
        <p:txBody>
          <a:bodyPr spcFirstLastPara="1" wrap="square" lIns="75433" tIns="75433" rIns="75433" bIns="75433" anchor="t" anchorCtr="0">
            <a:noAutofit/>
          </a:bodyPr>
          <a:lstStyle/>
          <a:p>
            <a:pPr marL="0" lvl="0" indent="0" algn="l" rtl="0">
              <a:spcBef>
                <a:spcPts val="0"/>
              </a:spcBef>
              <a:spcAft>
                <a:spcPts val="0"/>
              </a:spcAft>
              <a:buNone/>
            </a:pPr>
            <a:r>
              <a:rPr lang="en" sz="770">
                <a:solidFill>
                  <a:schemeClr val="lt2"/>
                </a:solidFill>
                <a:latin typeface="Candara"/>
                <a:ea typeface="Candara"/>
                <a:cs typeface="Candara"/>
                <a:sym typeface="Candara"/>
              </a:rPr>
              <a:t>InstructUp</a:t>
            </a:r>
            <a:endParaRPr sz="770">
              <a:solidFill>
                <a:schemeClr val="lt2"/>
              </a:solidFill>
              <a:latin typeface="Candara"/>
              <a:ea typeface="Candara"/>
              <a:cs typeface="Candara"/>
              <a:sym typeface="Candara"/>
            </a:endParaRPr>
          </a:p>
        </p:txBody>
      </p:sp>
    </p:spTree>
    <p:extLst>
      <p:ext uri="{BB962C8B-B14F-4D97-AF65-F5344CB8AC3E}">
        <p14:creationId xmlns:p14="http://schemas.microsoft.com/office/powerpoint/2010/main" val="2623633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itle Slide (No Copy)">
  <p:cSld name="Blank Title Slide (No Copy)">
    <p:spTree>
      <p:nvGrpSpPr>
        <p:cNvPr id="1" name="Shape 565"/>
        <p:cNvGrpSpPr/>
        <p:nvPr/>
      </p:nvGrpSpPr>
      <p:grpSpPr>
        <a:xfrm>
          <a:off x="0" y="0"/>
          <a:ext cx="0" cy="0"/>
          <a:chOff x="0" y="0"/>
          <a:chExt cx="0" cy="0"/>
        </a:xfrm>
      </p:grpSpPr>
      <p:pic>
        <p:nvPicPr>
          <p:cNvPr id="566" name="Google Shape;566;p110"/>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567" name="Google Shape;567;p110"/>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68" name="Google Shape;568;p110"/>
          <p:cNvSpPr txBox="1">
            <a:spLocks noGrp="1"/>
          </p:cNvSpPr>
          <p:nvPr>
            <p:ph type="title"/>
          </p:nvPr>
        </p:nvSpPr>
        <p:spPr>
          <a:xfrm>
            <a:off x="807039" y="6764357"/>
            <a:ext cx="2472690" cy="339682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700"/>
              <a:buFont typeface="Candara"/>
              <a:buNone/>
              <a:defRPr sz="770">
                <a:solidFill>
                  <a:schemeClr val="lt2"/>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9" name="Google Shape;569;p110"/>
          <p:cNvSpPr txBox="1">
            <a:spLocks noGrp="1"/>
          </p:cNvSpPr>
          <p:nvPr>
            <p:ph type="title" idx="2"/>
          </p:nvPr>
        </p:nvSpPr>
        <p:spPr>
          <a:xfrm>
            <a:off x="858535" y="407604"/>
            <a:ext cx="4721970" cy="84546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72788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 Two Column Content">
  <p:cSld name="4 - Two Column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7338060" y="8181692"/>
            <a:ext cx="2263200" cy="2070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sp>
        <p:nvSpPr>
          <p:cNvPr id="23" name="Google Shape;23;p4"/>
          <p:cNvSpPr txBox="1">
            <a:spLocks noGrp="1"/>
          </p:cNvSpPr>
          <p:nvPr>
            <p:ph type="body" idx="1"/>
          </p:nvPr>
        </p:nvSpPr>
        <p:spPr>
          <a:xfrm>
            <a:off x="232560" y="1859372"/>
            <a:ext cx="4677600" cy="567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24" name="Google Shape;24;p4"/>
          <p:cNvSpPr txBox="1">
            <a:spLocks noGrp="1"/>
          </p:cNvSpPr>
          <p:nvPr>
            <p:ph type="body" idx="2"/>
          </p:nvPr>
        </p:nvSpPr>
        <p:spPr>
          <a:xfrm>
            <a:off x="5148263" y="1859372"/>
            <a:ext cx="4677600" cy="567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600"/>
              <a:buFont typeface="Roboto"/>
              <a:buNone/>
              <a:defRPr sz="1600" i="0" u="none" strike="noStrike" cap="none">
                <a:solidFill>
                  <a:schemeClr val="dk1"/>
                </a:solidFill>
                <a:latin typeface="Roboto"/>
                <a:ea typeface="Roboto"/>
                <a:cs typeface="Roboto"/>
                <a:sym typeface="Roboto"/>
              </a:defRPr>
            </a:lvl1pPr>
            <a:lvl2pPr marL="914400" marR="0" lvl="1" indent="-317500" algn="l" rtl="0">
              <a:lnSpc>
                <a:spcPct val="90000"/>
              </a:lnSpc>
              <a:spcBef>
                <a:spcPts val="55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04800" algn="l" rtl="0">
              <a:lnSpc>
                <a:spcPct val="90000"/>
              </a:lnSpc>
              <a:spcBef>
                <a:spcPts val="55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3pPr>
            <a:lvl4pPr marL="1828800" marR="0" lvl="3"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4pPr>
            <a:lvl5pPr marL="2286000" marR="0" lvl="4" indent="-298450" algn="l" rtl="0">
              <a:lnSpc>
                <a:spcPct val="90000"/>
              </a:lnSpc>
              <a:spcBef>
                <a:spcPts val="550"/>
              </a:spcBef>
              <a:spcAft>
                <a:spcPts val="0"/>
              </a:spcAft>
              <a:buClr>
                <a:schemeClr val="dk1"/>
              </a:buClr>
              <a:buSzPts val="1100"/>
              <a:buFont typeface="Roboto"/>
              <a:buChar char="•"/>
              <a:defRPr sz="1100" i="0" u="none" strike="noStrike" cap="none">
                <a:solidFill>
                  <a:schemeClr val="dk1"/>
                </a:solidFill>
                <a:latin typeface="Roboto"/>
                <a:ea typeface="Roboto"/>
                <a:cs typeface="Roboto"/>
                <a:sym typeface="Roboto"/>
              </a:defRPr>
            </a:lvl5pPr>
            <a:lvl6pPr marL="2743200" marR="0" lvl="5"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6pPr>
            <a:lvl7pPr marL="3200400" marR="0" lvl="6"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7pPr>
            <a:lvl8pPr marL="3657600" marR="0" lvl="7"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8pPr>
            <a:lvl9pPr marL="4114800" marR="0" lvl="8" indent="-354329" algn="l" rtl="0">
              <a:lnSpc>
                <a:spcPct val="90000"/>
              </a:lnSpc>
              <a:spcBef>
                <a:spcPts val="550"/>
              </a:spcBef>
              <a:spcAft>
                <a:spcPts val="0"/>
              </a:spcAft>
              <a:buClr>
                <a:schemeClr val="dk1"/>
              </a:buClr>
              <a:buSzPts val="1980"/>
              <a:buFont typeface="Roboto"/>
              <a:buChar char="•"/>
              <a:defRPr sz="1979" i="0" u="none" strike="noStrike" cap="none">
                <a:solidFill>
                  <a:schemeClr val="dk1"/>
                </a:solidFill>
                <a:latin typeface="Roboto"/>
                <a:ea typeface="Roboto"/>
                <a:cs typeface="Roboto"/>
                <a:sym typeface="Roboto"/>
              </a:defRPr>
            </a:lvl9pPr>
          </a:lstStyle>
          <a:p>
            <a:endParaRPr/>
          </a:p>
        </p:txBody>
      </p:sp>
      <p:sp>
        <p:nvSpPr>
          <p:cNvPr id="25" name="Google Shape;25;p4"/>
          <p:cNvSpPr txBox="1">
            <a:spLocks noGrp="1"/>
          </p:cNvSpPr>
          <p:nvPr>
            <p:ph type="title"/>
          </p:nvPr>
        </p:nvSpPr>
        <p:spPr>
          <a:xfrm>
            <a:off x="232560" y="962026"/>
            <a:ext cx="9607500" cy="962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000"/>
              <a:buFont typeface="Merriweather"/>
              <a:buNone/>
              <a:defRPr sz="20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858432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ody Content">
  <p:cSld name="Body Content">
    <p:spTree>
      <p:nvGrpSpPr>
        <p:cNvPr id="1" name="Shape 570"/>
        <p:cNvGrpSpPr/>
        <p:nvPr/>
      </p:nvGrpSpPr>
      <p:grpSpPr>
        <a:xfrm>
          <a:off x="0" y="0"/>
          <a:ext cx="0" cy="0"/>
          <a:chOff x="0" y="0"/>
          <a:chExt cx="0" cy="0"/>
        </a:xfrm>
      </p:grpSpPr>
    </p:spTree>
    <p:extLst>
      <p:ext uri="{BB962C8B-B14F-4D97-AF65-F5344CB8AC3E}">
        <p14:creationId xmlns:p14="http://schemas.microsoft.com/office/powerpoint/2010/main" val="971828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ody Content 1">
  <p:cSld name="Body Content 1">
    <p:spTree>
      <p:nvGrpSpPr>
        <p:cNvPr id="1" name="Shape 571"/>
        <p:cNvGrpSpPr/>
        <p:nvPr/>
      </p:nvGrpSpPr>
      <p:grpSpPr>
        <a:xfrm>
          <a:off x="0" y="0"/>
          <a:ext cx="0" cy="0"/>
          <a:chOff x="0" y="0"/>
          <a:chExt cx="0" cy="0"/>
        </a:xfrm>
      </p:grpSpPr>
      <p:sp>
        <p:nvSpPr>
          <p:cNvPr id="572" name="Google Shape;572;p112"/>
          <p:cNvSpPr txBox="1">
            <a:spLocks noGrp="1"/>
          </p:cNvSpPr>
          <p:nvPr>
            <p:ph type="title"/>
          </p:nvPr>
        </p:nvSpPr>
        <p:spPr>
          <a:xfrm>
            <a:off x="691515" y="332105"/>
            <a:ext cx="8311380" cy="601573"/>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3" name="Google Shape;573;p112"/>
          <p:cNvSpPr txBox="1">
            <a:spLocks noGrp="1"/>
          </p:cNvSpPr>
          <p:nvPr>
            <p:ph type="body" idx="1"/>
          </p:nvPr>
        </p:nvSpPr>
        <p:spPr>
          <a:xfrm>
            <a:off x="691515" y="1625446"/>
            <a:ext cx="8634120" cy="5104080"/>
          </a:xfrm>
          <a:prstGeom prst="rect">
            <a:avLst/>
          </a:prstGeom>
          <a:noFill/>
          <a:ln>
            <a:noFill/>
          </a:ln>
        </p:spPr>
        <p:txBody>
          <a:bodyPr spcFirstLastPara="1" wrap="square" lIns="68575" tIns="34275" rIns="68575" bIns="34275" anchor="t" anchorCtr="0">
            <a:noAutofit/>
          </a:bodyPr>
          <a:lstStyle>
            <a:lvl1pPr marL="502920" lvl="0" indent="-349250" algn="l" rtl="0">
              <a:spcBef>
                <a:spcPts val="330"/>
              </a:spcBef>
              <a:spcAft>
                <a:spcPts val="0"/>
              </a:spcAft>
              <a:buSzPts val="1400"/>
              <a:buChar char="●"/>
              <a:defRPr/>
            </a:lvl1pPr>
            <a:lvl2pPr marL="1005840" lvl="1" indent="-349250" algn="l" rtl="0">
              <a:spcBef>
                <a:spcPts val="330"/>
              </a:spcBef>
              <a:spcAft>
                <a:spcPts val="0"/>
              </a:spcAft>
              <a:buSzPts val="1400"/>
              <a:buChar char="○"/>
              <a:defRPr/>
            </a:lvl2pPr>
            <a:lvl3pPr marL="1508760" lvl="2" indent="-349250" algn="l" rtl="0">
              <a:spcBef>
                <a:spcPts val="330"/>
              </a:spcBef>
              <a:spcAft>
                <a:spcPts val="0"/>
              </a:spcAft>
              <a:buSzPts val="1400"/>
              <a:buChar char="■"/>
              <a:defRPr/>
            </a:lvl3pPr>
            <a:lvl4pPr marL="2011680" lvl="3" indent="-349250" algn="l" rtl="0">
              <a:spcBef>
                <a:spcPts val="330"/>
              </a:spcBef>
              <a:spcAft>
                <a:spcPts val="0"/>
              </a:spcAft>
              <a:buSzPts val="1400"/>
              <a:buChar char="●"/>
              <a:defRPr/>
            </a:lvl4pPr>
            <a:lvl5pPr marL="2514600" lvl="4" indent="-349250" algn="l" rtl="0">
              <a:spcBef>
                <a:spcPts val="330"/>
              </a:spcBef>
              <a:spcAft>
                <a:spcPts val="0"/>
              </a:spcAft>
              <a:buSzPts val="1400"/>
              <a:buChar char="○"/>
              <a:defRPr/>
            </a:lvl5pPr>
            <a:lvl6pPr marL="3017520" lvl="5" indent="-349250" algn="l" rtl="0">
              <a:spcBef>
                <a:spcPts val="330"/>
              </a:spcBef>
              <a:spcAft>
                <a:spcPts val="0"/>
              </a:spcAft>
              <a:buSzPts val="1400"/>
              <a:buChar char="■"/>
              <a:defRPr/>
            </a:lvl6pPr>
            <a:lvl7pPr marL="3520440" lvl="6" indent="-349250" algn="l" rtl="0">
              <a:spcBef>
                <a:spcPts val="330"/>
              </a:spcBef>
              <a:spcAft>
                <a:spcPts val="0"/>
              </a:spcAft>
              <a:buClr>
                <a:schemeClr val="dk1"/>
              </a:buClr>
              <a:buSzPts val="1400"/>
              <a:buChar char="●"/>
              <a:defRPr/>
            </a:lvl7pPr>
            <a:lvl8pPr marL="4023360" lvl="7" indent="-349250" algn="l" rtl="0">
              <a:spcBef>
                <a:spcPts val="330"/>
              </a:spcBef>
              <a:spcAft>
                <a:spcPts val="0"/>
              </a:spcAft>
              <a:buClr>
                <a:schemeClr val="dk1"/>
              </a:buClr>
              <a:buSzPts val="1400"/>
              <a:buChar char="○"/>
              <a:defRPr/>
            </a:lvl8pPr>
            <a:lvl9pPr marL="4526280" lvl="8" indent="-349250" algn="l" rtl="0">
              <a:spcBef>
                <a:spcPts val="33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59277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Large Image/Graph">
  <p:cSld name="Large Image/Graph">
    <p:spTree>
      <p:nvGrpSpPr>
        <p:cNvPr id="1" name="Shape 574"/>
        <p:cNvGrpSpPr/>
        <p:nvPr/>
      </p:nvGrpSpPr>
      <p:grpSpPr>
        <a:xfrm>
          <a:off x="0" y="0"/>
          <a:ext cx="0" cy="0"/>
          <a:chOff x="0" y="0"/>
          <a:chExt cx="0" cy="0"/>
        </a:xfrm>
      </p:grpSpPr>
      <p:sp>
        <p:nvSpPr>
          <p:cNvPr id="575" name="Google Shape;575;p113"/>
          <p:cNvSpPr/>
          <p:nvPr/>
        </p:nvSpPr>
        <p:spPr>
          <a:xfrm>
            <a:off x="-3995" y="6847979"/>
            <a:ext cx="10062360" cy="984187"/>
          </a:xfrm>
          <a:prstGeom prst="rect">
            <a:avLst/>
          </a:prstGeom>
          <a:solidFill>
            <a:srgbClr val="003B71"/>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a:solidFill>
                <a:schemeClr val="lt1"/>
              </a:solidFill>
              <a:latin typeface="Calibri"/>
              <a:ea typeface="Calibri"/>
              <a:cs typeface="Calibri"/>
              <a:sym typeface="Calibri"/>
            </a:endParaRPr>
          </a:p>
        </p:txBody>
      </p:sp>
      <p:pic>
        <p:nvPicPr>
          <p:cNvPr id="576" name="Google Shape;576;p113" descr="Mississi[ppi Department of Education logo"/>
          <p:cNvPicPr preferRelativeResize="0"/>
          <p:nvPr/>
        </p:nvPicPr>
        <p:blipFill rotWithShape="1">
          <a:blip r:embed="rId2">
            <a:alphaModFix/>
          </a:blip>
          <a:srcRect/>
          <a:stretch/>
        </p:blipFill>
        <p:spPr>
          <a:xfrm>
            <a:off x="8760966" y="7060344"/>
            <a:ext cx="1021492" cy="501860"/>
          </a:xfrm>
          <a:prstGeom prst="rect">
            <a:avLst/>
          </a:prstGeom>
          <a:noFill/>
          <a:ln>
            <a:noFill/>
          </a:ln>
        </p:spPr>
      </p:pic>
      <p:sp>
        <p:nvSpPr>
          <p:cNvPr id="577" name="Google Shape;577;p113"/>
          <p:cNvSpPr txBox="1"/>
          <p:nvPr/>
        </p:nvSpPr>
        <p:spPr>
          <a:xfrm>
            <a:off x="9103274" y="342338"/>
            <a:ext cx="601590" cy="431120"/>
          </a:xfrm>
          <a:prstGeom prst="rect">
            <a:avLst/>
          </a:prstGeom>
          <a:noFill/>
          <a:ln>
            <a:noFill/>
          </a:ln>
        </p:spPr>
        <p:txBody>
          <a:bodyPr spcFirstLastPara="1" wrap="square" lIns="75433" tIns="37703" rIns="75433" bIns="37703" anchor="ctr" anchorCtr="0">
            <a:noAutofit/>
          </a:bodyPr>
          <a:lstStyle/>
          <a:p>
            <a:pPr marL="0" marR="0" lvl="0" indent="0" algn="r" rtl="0">
              <a:spcBef>
                <a:spcPts val="0"/>
              </a:spcBef>
              <a:spcAft>
                <a:spcPts val="0"/>
              </a:spcAft>
              <a:buNone/>
            </a:pPr>
            <a:fld id="{00000000-1234-1234-1234-123412341234}" type="slidenum">
              <a:rPr lang="en" sz="2310" b="1">
                <a:solidFill>
                  <a:srgbClr val="5FAADE"/>
                </a:solidFill>
                <a:latin typeface="Arial"/>
                <a:ea typeface="Arial"/>
                <a:cs typeface="Arial"/>
                <a:sym typeface="Arial"/>
              </a:rPr>
              <a:pPr marL="0" marR="0" lvl="0" indent="0" algn="r" rtl="0">
                <a:spcBef>
                  <a:spcPts val="0"/>
                </a:spcBef>
                <a:spcAft>
                  <a:spcPts val="0"/>
                </a:spcAft>
                <a:buNone/>
              </a:pPr>
              <a:t>‹#›</a:t>
            </a:fld>
            <a:endParaRPr sz="2310" b="1">
              <a:solidFill>
                <a:srgbClr val="5FAADE"/>
              </a:solidFill>
              <a:latin typeface="Arial"/>
              <a:ea typeface="Arial"/>
              <a:cs typeface="Arial"/>
              <a:sym typeface="Arial"/>
            </a:endParaRPr>
          </a:p>
        </p:txBody>
      </p:sp>
      <p:sp>
        <p:nvSpPr>
          <p:cNvPr id="578" name="Google Shape;578;p113"/>
          <p:cNvSpPr txBox="1">
            <a:spLocks noGrp="1"/>
          </p:cNvSpPr>
          <p:nvPr>
            <p:ph type="title"/>
          </p:nvPr>
        </p:nvSpPr>
        <p:spPr>
          <a:xfrm>
            <a:off x="427906" y="477219"/>
            <a:ext cx="8675370" cy="43112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74088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boxes with icons">
  <p:cSld name="Content boxes with icons">
    <p:spTree>
      <p:nvGrpSpPr>
        <p:cNvPr id="1" name="Shape 579"/>
        <p:cNvGrpSpPr/>
        <p:nvPr/>
      </p:nvGrpSpPr>
      <p:grpSpPr>
        <a:xfrm>
          <a:off x="0" y="0"/>
          <a:ext cx="0" cy="0"/>
          <a:chOff x="0" y="0"/>
          <a:chExt cx="0" cy="0"/>
        </a:xfrm>
      </p:grpSpPr>
      <p:sp>
        <p:nvSpPr>
          <p:cNvPr id="580" name="Google Shape;580;p114"/>
          <p:cNvSpPr txBox="1">
            <a:spLocks noGrp="1"/>
          </p:cNvSpPr>
          <p:nvPr>
            <p:ph type="title"/>
          </p:nvPr>
        </p:nvSpPr>
        <p:spPr>
          <a:xfrm>
            <a:off x="340410" y="312330"/>
            <a:ext cx="8749950" cy="43112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03B71"/>
              </a:buClr>
              <a:buSzPts val="1800"/>
              <a:buFont typeface="Arial"/>
              <a:buNone/>
              <a:defRPr sz="1980" b="1">
                <a:solidFill>
                  <a:srgbClr val="003B7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1" name="Google Shape;581;p114"/>
          <p:cNvSpPr/>
          <p:nvPr/>
        </p:nvSpPr>
        <p:spPr>
          <a:xfrm>
            <a:off x="-3995" y="6847979"/>
            <a:ext cx="10062360" cy="984187"/>
          </a:xfrm>
          <a:prstGeom prst="rect">
            <a:avLst/>
          </a:prstGeom>
          <a:solidFill>
            <a:srgbClr val="003B71"/>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a:solidFill>
                <a:schemeClr val="lt1"/>
              </a:solidFill>
              <a:latin typeface="Calibri"/>
              <a:ea typeface="Calibri"/>
              <a:cs typeface="Calibri"/>
              <a:sym typeface="Calibri"/>
            </a:endParaRPr>
          </a:p>
        </p:txBody>
      </p:sp>
      <p:pic>
        <p:nvPicPr>
          <p:cNvPr id="582" name="Google Shape;582;p114" descr="Mississi[ppi Department of Education logo"/>
          <p:cNvPicPr preferRelativeResize="0"/>
          <p:nvPr/>
        </p:nvPicPr>
        <p:blipFill rotWithShape="1">
          <a:blip r:embed="rId2">
            <a:alphaModFix/>
          </a:blip>
          <a:srcRect/>
          <a:stretch/>
        </p:blipFill>
        <p:spPr>
          <a:xfrm>
            <a:off x="8760966" y="7060344"/>
            <a:ext cx="1021492" cy="501860"/>
          </a:xfrm>
          <a:prstGeom prst="rect">
            <a:avLst/>
          </a:prstGeom>
          <a:noFill/>
          <a:ln>
            <a:noFill/>
          </a:ln>
        </p:spPr>
      </p:pic>
      <p:sp>
        <p:nvSpPr>
          <p:cNvPr id="583" name="Google Shape;583;p114"/>
          <p:cNvSpPr txBox="1"/>
          <p:nvPr/>
        </p:nvSpPr>
        <p:spPr>
          <a:xfrm>
            <a:off x="9103274" y="342338"/>
            <a:ext cx="601590" cy="431120"/>
          </a:xfrm>
          <a:prstGeom prst="rect">
            <a:avLst/>
          </a:prstGeom>
          <a:noFill/>
          <a:ln>
            <a:noFill/>
          </a:ln>
        </p:spPr>
        <p:txBody>
          <a:bodyPr spcFirstLastPara="1" wrap="square" lIns="75433" tIns="37703" rIns="75433" bIns="37703" anchor="ctr" anchorCtr="0">
            <a:noAutofit/>
          </a:bodyPr>
          <a:lstStyle/>
          <a:p>
            <a:pPr marL="0" marR="0" lvl="0" indent="0" algn="r" rtl="0">
              <a:spcBef>
                <a:spcPts val="0"/>
              </a:spcBef>
              <a:spcAft>
                <a:spcPts val="0"/>
              </a:spcAft>
              <a:buNone/>
            </a:pPr>
            <a:fld id="{00000000-1234-1234-1234-123412341234}" type="slidenum">
              <a:rPr lang="en" sz="2310" b="1">
                <a:solidFill>
                  <a:srgbClr val="5FAADE"/>
                </a:solidFill>
                <a:latin typeface="Arial"/>
                <a:ea typeface="Arial"/>
                <a:cs typeface="Arial"/>
                <a:sym typeface="Arial"/>
              </a:rPr>
              <a:pPr marL="0" marR="0" lvl="0" indent="0" algn="r" rtl="0">
                <a:spcBef>
                  <a:spcPts val="0"/>
                </a:spcBef>
                <a:spcAft>
                  <a:spcPts val="0"/>
                </a:spcAft>
                <a:buNone/>
              </a:pPr>
              <a:t>‹#›</a:t>
            </a:fld>
            <a:endParaRPr sz="2310" b="1">
              <a:solidFill>
                <a:srgbClr val="5FAADE"/>
              </a:solidFill>
              <a:latin typeface="Arial"/>
              <a:ea typeface="Arial"/>
              <a:cs typeface="Arial"/>
              <a:sym typeface="Arial"/>
            </a:endParaRPr>
          </a:p>
        </p:txBody>
      </p:sp>
      <p:cxnSp>
        <p:nvCxnSpPr>
          <p:cNvPr id="584" name="Google Shape;584;p114"/>
          <p:cNvCxnSpPr/>
          <p:nvPr/>
        </p:nvCxnSpPr>
        <p:spPr>
          <a:xfrm rot="10800000">
            <a:off x="405367" y="831648"/>
            <a:ext cx="9247590" cy="0"/>
          </a:xfrm>
          <a:prstGeom prst="straightConnector1">
            <a:avLst/>
          </a:prstGeom>
          <a:noFill/>
          <a:ln w="9525"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189033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with Copy 1 (Numbers) 1">
  <p:cSld name="Title Slide with Copy 1 (Numbers) 1">
    <p:spTree>
      <p:nvGrpSpPr>
        <p:cNvPr id="1" name="Shape 585"/>
        <p:cNvGrpSpPr/>
        <p:nvPr/>
      </p:nvGrpSpPr>
      <p:grpSpPr>
        <a:xfrm>
          <a:off x="0" y="0"/>
          <a:ext cx="0" cy="0"/>
          <a:chOff x="0" y="0"/>
          <a:chExt cx="0" cy="0"/>
        </a:xfrm>
      </p:grpSpPr>
      <p:pic>
        <p:nvPicPr>
          <p:cNvPr id="586" name="Google Shape;586;p115"/>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587" name="Google Shape;587;p115"/>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588" name="Google Shape;588;p115"/>
          <p:cNvSpPr txBox="1">
            <a:spLocks noGrp="1"/>
          </p:cNvSpPr>
          <p:nvPr>
            <p:ph type="title"/>
          </p:nvPr>
        </p:nvSpPr>
        <p:spPr>
          <a:xfrm>
            <a:off x="807039" y="6764358"/>
            <a:ext cx="2472360" cy="3396373"/>
          </a:xfrm>
          <a:prstGeom prst="rect">
            <a:avLst/>
          </a:prstGeom>
        </p:spPr>
        <p:txBody>
          <a:bodyPr spcFirstLastPara="1" wrap="square" lIns="68575" tIns="68575" rIns="68575" bIns="68575" anchor="t" anchorCtr="0">
            <a:noAutofit/>
          </a:bodyPr>
          <a:lstStyle>
            <a:lvl1pPr lvl="0" rtl="0">
              <a:spcBef>
                <a:spcPts val="0"/>
              </a:spcBef>
              <a:spcAft>
                <a:spcPts val="0"/>
              </a:spcAft>
              <a:buClr>
                <a:schemeClr val="lt2"/>
              </a:buClr>
              <a:buSzPts val="700"/>
              <a:buFont typeface="Candara"/>
              <a:buNone/>
              <a:defRPr sz="770">
                <a:solidFill>
                  <a:schemeClr val="lt2"/>
                </a:solidFill>
                <a:latin typeface="Candara"/>
                <a:ea typeface="Candara"/>
                <a:cs typeface="Candara"/>
                <a:sym typeface="Candara"/>
              </a:defRPr>
            </a:lvl1pPr>
            <a:lvl2pPr lvl="1" rtl="0">
              <a:spcBef>
                <a:spcPts val="0"/>
              </a:spcBef>
              <a:spcAft>
                <a:spcPts val="0"/>
              </a:spcAft>
              <a:buSzPts val="1100"/>
              <a:buNone/>
              <a:defRPr sz="1210"/>
            </a:lvl2pPr>
            <a:lvl3pPr lvl="2" rtl="0">
              <a:spcBef>
                <a:spcPts val="0"/>
              </a:spcBef>
              <a:spcAft>
                <a:spcPts val="0"/>
              </a:spcAft>
              <a:buSzPts val="1100"/>
              <a:buNone/>
              <a:defRPr sz="1210"/>
            </a:lvl3pPr>
            <a:lvl4pPr lvl="3" rtl="0">
              <a:spcBef>
                <a:spcPts val="0"/>
              </a:spcBef>
              <a:spcAft>
                <a:spcPts val="0"/>
              </a:spcAft>
              <a:buSzPts val="1100"/>
              <a:buNone/>
              <a:defRPr sz="1210"/>
            </a:lvl4pPr>
            <a:lvl5pPr lvl="4" rtl="0">
              <a:spcBef>
                <a:spcPts val="0"/>
              </a:spcBef>
              <a:spcAft>
                <a:spcPts val="0"/>
              </a:spcAft>
              <a:buSzPts val="1100"/>
              <a:buNone/>
              <a:defRPr sz="1210"/>
            </a:lvl5pPr>
            <a:lvl6pPr lvl="5" rtl="0">
              <a:spcBef>
                <a:spcPts val="0"/>
              </a:spcBef>
              <a:spcAft>
                <a:spcPts val="0"/>
              </a:spcAft>
              <a:buSzPts val="1100"/>
              <a:buNone/>
              <a:defRPr sz="1210"/>
            </a:lvl6pPr>
            <a:lvl7pPr lvl="6" rtl="0">
              <a:spcBef>
                <a:spcPts val="0"/>
              </a:spcBef>
              <a:spcAft>
                <a:spcPts val="0"/>
              </a:spcAft>
              <a:buSzPts val="1100"/>
              <a:buNone/>
              <a:defRPr sz="1210"/>
            </a:lvl7pPr>
            <a:lvl8pPr lvl="7" rtl="0">
              <a:spcBef>
                <a:spcPts val="0"/>
              </a:spcBef>
              <a:spcAft>
                <a:spcPts val="0"/>
              </a:spcAft>
              <a:buSzPts val="1100"/>
              <a:buNone/>
              <a:defRPr sz="1210"/>
            </a:lvl8pPr>
            <a:lvl9pPr lvl="8" rtl="0">
              <a:spcBef>
                <a:spcPts val="0"/>
              </a:spcBef>
              <a:spcAft>
                <a:spcPts val="0"/>
              </a:spcAft>
              <a:buSzPts val="1100"/>
              <a:buNone/>
              <a:defRPr sz="1210"/>
            </a:lvl9pPr>
          </a:lstStyle>
          <a:p>
            <a:endParaRPr/>
          </a:p>
        </p:txBody>
      </p:sp>
      <p:sp>
        <p:nvSpPr>
          <p:cNvPr id="589" name="Google Shape;589;p115"/>
          <p:cNvSpPr txBox="1">
            <a:spLocks noGrp="1"/>
          </p:cNvSpPr>
          <p:nvPr>
            <p:ph type="title" idx="2"/>
          </p:nvPr>
        </p:nvSpPr>
        <p:spPr>
          <a:xfrm>
            <a:off x="858519" y="407622"/>
            <a:ext cx="6129090" cy="845467"/>
          </a:xfrm>
          <a:prstGeom prst="rect">
            <a:avLst/>
          </a:prstGeom>
        </p:spPr>
        <p:txBody>
          <a:bodyPr spcFirstLastPara="1" wrap="square" lIns="68575" tIns="68575" rIns="68575" bIns="6857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100"/>
              <a:buNone/>
              <a:defRPr sz="1210"/>
            </a:lvl2pPr>
            <a:lvl3pPr lvl="2" rtl="0">
              <a:spcBef>
                <a:spcPts val="0"/>
              </a:spcBef>
              <a:spcAft>
                <a:spcPts val="0"/>
              </a:spcAft>
              <a:buSzPts val="1100"/>
              <a:buNone/>
              <a:defRPr sz="1210"/>
            </a:lvl3pPr>
            <a:lvl4pPr lvl="3" rtl="0">
              <a:spcBef>
                <a:spcPts val="0"/>
              </a:spcBef>
              <a:spcAft>
                <a:spcPts val="0"/>
              </a:spcAft>
              <a:buSzPts val="1100"/>
              <a:buNone/>
              <a:defRPr sz="1210"/>
            </a:lvl4pPr>
            <a:lvl5pPr lvl="4" rtl="0">
              <a:spcBef>
                <a:spcPts val="0"/>
              </a:spcBef>
              <a:spcAft>
                <a:spcPts val="0"/>
              </a:spcAft>
              <a:buSzPts val="1100"/>
              <a:buNone/>
              <a:defRPr sz="1210"/>
            </a:lvl5pPr>
            <a:lvl6pPr lvl="5" rtl="0">
              <a:spcBef>
                <a:spcPts val="0"/>
              </a:spcBef>
              <a:spcAft>
                <a:spcPts val="0"/>
              </a:spcAft>
              <a:buSzPts val="1100"/>
              <a:buNone/>
              <a:defRPr sz="1210"/>
            </a:lvl6pPr>
            <a:lvl7pPr lvl="6" rtl="0">
              <a:spcBef>
                <a:spcPts val="0"/>
              </a:spcBef>
              <a:spcAft>
                <a:spcPts val="0"/>
              </a:spcAft>
              <a:buSzPts val="1100"/>
              <a:buNone/>
              <a:defRPr sz="1210"/>
            </a:lvl7pPr>
            <a:lvl8pPr lvl="7" rtl="0">
              <a:spcBef>
                <a:spcPts val="0"/>
              </a:spcBef>
              <a:spcAft>
                <a:spcPts val="0"/>
              </a:spcAft>
              <a:buSzPts val="1100"/>
              <a:buNone/>
              <a:defRPr sz="1210"/>
            </a:lvl8pPr>
            <a:lvl9pPr lvl="8" rtl="0">
              <a:spcBef>
                <a:spcPts val="0"/>
              </a:spcBef>
              <a:spcAft>
                <a:spcPts val="0"/>
              </a:spcAft>
              <a:buSzPts val="1100"/>
              <a:buNone/>
              <a:defRPr sz="1210"/>
            </a:lvl9pPr>
          </a:lstStyle>
          <a:p>
            <a:endParaRPr/>
          </a:p>
        </p:txBody>
      </p:sp>
      <p:sp>
        <p:nvSpPr>
          <p:cNvPr id="590" name="Google Shape;590;p115"/>
          <p:cNvSpPr txBox="1">
            <a:spLocks noGrp="1"/>
          </p:cNvSpPr>
          <p:nvPr>
            <p:ph type="body" idx="1"/>
          </p:nvPr>
        </p:nvSpPr>
        <p:spPr>
          <a:xfrm>
            <a:off x="3073620" y="2712662"/>
            <a:ext cx="4721970" cy="2901787"/>
          </a:xfrm>
          <a:prstGeom prst="rect">
            <a:avLst/>
          </a:prstGeom>
        </p:spPr>
        <p:txBody>
          <a:bodyPr spcFirstLastPara="1" wrap="square" lIns="91425" tIns="91425" rIns="91425" bIns="91425" anchor="t" anchorCtr="0">
            <a:noAutofit/>
          </a:bodyPr>
          <a:lstStyle>
            <a:lvl1pPr marL="502920" lvl="0"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1pPr>
            <a:lvl2pPr marL="1005840" lvl="1"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2pPr>
            <a:lvl3pPr marL="1508760" lvl="2"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3pPr>
            <a:lvl4pPr marL="2011680" lvl="3"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4pPr>
            <a:lvl5pPr marL="2514600" lvl="4"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5pPr>
            <a:lvl6pPr marL="3017520" lvl="5"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6pPr>
            <a:lvl7pPr marL="3520440" lvl="6" indent="-349250" rtl="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7pPr>
            <a:lvl8pPr marL="4023360" lvl="7" indent="-349250" rtl="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8pPr>
            <a:lvl9pPr marL="4526280" lvl="8" indent="-349250" rtl="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3455198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02 Title only">
  <p:cSld name="02 Title only">
    <p:spTree>
      <p:nvGrpSpPr>
        <p:cNvPr id="1" name="Shape 591"/>
        <p:cNvGrpSpPr/>
        <p:nvPr/>
      </p:nvGrpSpPr>
      <p:grpSpPr>
        <a:xfrm>
          <a:off x="0" y="0"/>
          <a:ext cx="0" cy="0"/>
          <a:chOff x="0" y="0"/>
          <a:chExt cx="0" cy="0"/>
        </a:xfrm>
      </p:grpSpPr>
      <p:sp>
        <p:nvSpPr>
          <p:cNvPr id="592" name="Google Shape;592;p116"/>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16"/>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112906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02 Title and body">
  <p:cSld name="02 Title and body">
    <p:spTree>
      <p:nvGrpSpPr>
        <p:cNvPr id="1" name="Shape 594"/>
        <p:cNvGrpSpPr/>
        <p:nvPr/>
      </p:nvGrpSpPr>
      <p:grpSpPr>
        <a:xfrm>
          <a:off x="0" y="0"/>
          <a:ext cx="0" cy="0"/>
          <a:chOff x="0" y="0"/>
          <a:chExt cx="0" cy="0"/>
        </a:xfrm>
      </p:grpSpPr>
      <p:sp>
        <p:nvSpPr>
          <p:cNvPr id="595" name="Google Shape;595;p117"/>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6" name="Google Shape;596;p117"/>
          <p:cNvSpPr txBox="1">
            <a:spLocks noGrp="1"/>
          </p:cNvSpPr>
          <p:nvPr>
            <p:ph type="body" idx="1"/>
          </p:nvPr>
        </p:nvSpPr>
        <p:spPr>
          <a:xfrm>
            <a:off x="506798" y="1614056"/>
            <a:ext cx="903507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597" name="Google Shape;597;p117"/>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611140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04 Big number">
  <p:cSld name="04 Big number">
    <p:spTree>
      <p:nvGrpSpPr>
        <p:cNvPr id="1" name="Shape 598"/>
        <p:cNvGrpSpPr/>
        <p:nvPr/>
      </p:nvGrpSpPr>
      <p:grpSpPr>
        <a:xfrm>
          <a:off x="0" y="0"/>
          <a:ext cx="0" cy="0"/>
          <a:chOff x="0" y="0"/>
          <a:chExt cx="0" cy="0"/>
        </a:xfrm>
      </p:grpSpPr>
      <p:sp>
        <p:nvSpPr>
          <p:cNvPr id="599" name="Google Shape;599;p118"/>
          <p:cNvSpPr txBox="1">
            <a:spLocks noGrp="1"/>
          </p:cNvSpPr>
          <p:nvPr>
            <p:ph type="title" hasCustomPrompt="1"/>
          </p:nvPr>
        </p:nvSpPr>
        <p:spPr>
          <a:xfrm>
            <a:off x="506798" y="1671478"/>
            <a:ext cx="4354680" cy="296706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300"/>
              <a:buNone/>
              <a:defRPr sz="14630"/>
            </a:lvl1pPr>
            <a:lvl2pPr lvl="1" algn="ctr" rtl="0">
              <a:spcBef>
                <a:spcPts val="0"/>
              </a:spcBef>
              <a:spcAft>
                <a:spcPts val="0"/>
              </a:spcAft>
              <a:buSzPts val="13300"/>
              <a:buNone/>
              <a:defRPr sz="14630"/>
            </a:lvl2pPr>
            <a:lvl3pPr lvl="2" algn="ctr" rtl="0">
              <a:spcBef>
                <a:spcPts val="0"/>
              </a:spcBef>
              <a:spcAft>
                <a:spcPts val="0"/>
              </a:spcAft>
              <a:buSzPts val="13300"/>
              <a:buNone/>
              <a:defRPr sz="14630"/>
            </a:lvl3pPr>
            <a:lvl4pPr lvl="3" algn="ctr" rtl="0">
              <a:spcBef>
                <a:spcPts val="0"/>
              </a:spcBef>
              <a:spcAft>
                <a:spcPts val="0"/>
              </a:spcAft>
              <a:buSzPts val="13300"/>
              <a:buNone/>
              <a:defRPr sz="14630"/>
            </a:lvl4pPr>
            <a:lvl5pPr lvl="4" algn="ctr" rtl="0">
              <a:spcBef>
                <a:spcPts val="0"/>
              </a:spcBef>
              <a:spcAft>
                <a:spcPts val="0"/>
              </a:spcAft>
              <a:buSzPts val="13300"/>
              <a:buNone/>
              <a:defRPr sz="14630"/>
            </a:lvl5pPr>
            <a:lvl6pPr lvl="5" algn="ctr" rtl="0">
              <a:spcBef>
                <a:spcPts val="0"/>
              </a:spcBef>
              <a:spcAft>
                <a:spcPts val="0"/>
              </a:spcAft>
              <a:buSzPts val="13300"/>
              <a:buNone/>
              <a:defRPr sz="14630"/>
            </a:lvl6pPr>
            <a:lvl7pPr lvl="6" algn="ctr" rtl="0">
              <a:spcBef>
                <a:spcPts val="0"/>
              </a:spcBef>
              <a:spcAft>
                <a:spcPts val="0"/>
              </a:spcAft>
              <a:buSzPts val="13300"/>
              <a:buNone/>
              <a:defRPr sz="14630"/>
            </a:lvl7pPr>
            <a:lvl8pPr lvl="7" algn="ctr" rtl="0">
              <a:spcBef>
                <a:spcPts val="0"/>
              </a:spcBef>
              <a:spcAft>
                <a:spcPts val="0"/>
              </a:spcAft>
              <a:buSzPts val="13300"/>
              <a:buNone/>
              <a:defRPr sz="14630"/>
            </a:lvl8pPr>
            <a:lvl9pPr lvl="8" algn="ctr" rtl="0">
              <a:spcBef>
                <a:spcPts val="0"/>
              </a:spcBef>
              <a:spcAft>
                <a:spcPts val="0"/>
              </a:spcAft>
              <a:buSzPts val="13300"/>
              <a:buNone/>
              <a:defRPr sz="14630"/>
            </a:lvl9pPr>
          </a:lstStyle>
          <a:p>
            <a:r>
              <a:t>xx%</a:t>
            </a:r>
          </a:p>
        </p:txBody>
      </p:sp>
      <p:sp>
        <p:nvSpPr>
          <p:cNvPr id="600" name="Google Shape;600;p118"/>
          <p:cNvSpPr txBox="1">
            <a:spLocks noGrp="1"/>
          </p:cNvSpPr>
          <p:nvPr>
            <p:ph type="body" idx="1"/>
          </p:nvPr>
        </p:nvSpPr>
        <p:spPr>
          <a:xfrm>
            <a:off x="506880" y="4311842"/>
            <a:ext cx="4354680" cy="2697787"/>
          </a:xfrm>
          <a:prstGeom prst="rect">
            <a:avLst/>
          </a:prstGeom>
        </p:spPr>
        <p:txBody>
          <a:bodyPr spcFirstLastPara="1" wrap="square" lIns="91425" tIns="91425" rIns="91425" bIns="91425" anchor="t" anchorCtr="0">
            <a:noAutofit/>
          </a:bodyPr>
          <a:lstStyle>
            <a:lvl1pPr marL="502920" lvl="0" indent="-391160" rtl="0">
              <a:spcBef>
                <a:spcPts val="0"/>
              </a:spcBef>
              <a:spcAft>
                <a:spcPts val="0"/>
              </a:spcAft>
              <a:buSzPts val="2000"/>
              <a:buChar char="●"/>
              <a:defRPr sz="2200"/>
            </a:lvl1pPr>
            <a:lvl2pPr marL="1005840" lvl="1" indent="-377190" rtl="0">
              <a:spcBef>
                <a:spcPts val="0"/>
              </a:spcBef>
              <a:spcAft>
                <a:spcPts val="0"/>
              </a:spcAft>
              <a:buSzPts val="1800"/>
              <a:buChar char="○"/>
              <a:defRPr sz="1980"/>
            </a:lvl2pPr>
            <a:lvl3pPr marL="1508760" lvl="2" indent="-363220" rtl="0">
              <a:spcBef>
                <a:spcPts val="0"/>
              </a:spcBef>
              <a:spcAft>
                <a:spcPts val="0"/>
              </a:spcAft>
              <a:buSzPts val="1600"/>
              <a:buChar char="■"/>
              <a:defRPr sz="1760"/>
            </a:lvl3pPr>
            <a:lvl4pPr marL="2011680" lvl="3" indent="-349250" rtl="0">
              <a:spcBef>
                <a:spcPts val="0"/>
              </a:spcBef>
              <a:spcAft>
                <a:spcPts val="0"/>
              </a:spcAft>
              <a:buSzPts val="1400"/>
              <a:buChar char="●"/>
              <a:defRPr/>
            </a:lvl4pPr>
            <a:lvl5pPr marL="2514600" lvl="4" indent="-349250" rtl="0">
              <a:spcBef>
                <a:spcPts val="0"/>
              </a:spcBef>
              <a:spcAft>
                <a:spcPts val="0"/>
              </a:spcAft>
              <a:buSzPts val="1400"/>
              <a:buChar char="○"/>
              <a:defRPr/>
            </a:lvl5pPr>
            <a:lvl6pPr marL="3017520" lvl="5" indent="-349250" rtl="0">
              <a:spcBef>
                <a:spcPts val="0"/>
              </a:spcBef>
              <a:spcAft>
                <a:spcPts val="0"/>
              </a:spcAft>
              <a:buSzPts val="1400"/>
              <a:buChar char="■"/>
              <a:defRPr/>
            </a:lvl6pPr>
            <a:lvl7pPr marL="3520440" lvl="6" indent="-349250" rtl="0">
              <a:spcBef>
                <a:spcPts val="0"/>
              </a:spcBef>
              <a:spcAft>
                <a:spcPts val="0"/>
              </a:spcAft>
              <a:buSzPts val="1400"/>
              <a:buChar char="●"/>
              <a:defRPr/>
            </a:lvl7pPr>
            <a:lvl8pPr marL="4023360" lvl="7" indent="-349250" rtl="0">
              <a:spcBef>
                <a:spcPts val="0"/>
              </a:spcBef>
              <a:spcAft>
                <a:spcPts val="0"/>
              </a:spcAft>
              <a:buSzPts val="1400"/>
              <a:buChar char="○"/>
              <a:defRPr/>
            </a:lvl8pPr>
            <a:lvl9pPr marL="4526280" lvl="8" indent="-349250" rtl="0">
              <a:spcBef>
                <a:spcPts val="0"/>
              </a:spcBef>
              <a:spcAft>
                <a:spcPts val="0"/>
              </a:spcAft>
              <a:buSzPts val="1400"/>
              <a:buChar char="■"/>
              <a:defRPr/>
            </a:lvl9pPr>
          </a:lstStyle>
          <a:p>
            <a:endParaRPr/>
          </a:p>
        </p:txBody>
      </p:sp>
      <p:sp>
        <p:nvSpPr>
          <p:cNvPr id="601" name="Google Shape;601;p118"/>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2" name="Google Shape;602;p118"/>
          <p:cNvSpPr txBox="1">
            <a:spLocks noGrp="1"/>
          </p:cNvSpPr>
          <p:nvPr>
            <p:ph type="title" idx="3"/>
          </p:nvPr>
        </p:nvSpPr>
        <p:spPr>
          <a:xfrm>
            <a:off x="508668" y="674258"/>
            <a:ext cx="9033090" cy="93976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atin typeface="Sarabun"/>
                <a:ea typeface="Sarabun"/>
                <a:cs typeface="Sarabun"/>
                <a:sym typeface="Sarabun"/>
              </a:defRPr>
            </a:lvl2pPr>
            <a:lvl3pPr lvl="2" rtl="0">
              <a:spcBef>
                <a:spcPts val="0"/>
              </a:spcBef>
              <a:spcAft>
                <a:spcPts val="0"/>
              </a:spcAft>
              <a:buSzPts val="1400"/>
              <a:buNone/>
              <a:defRPr>
                <a:latin typeface="Sarabun"/>
                <a:ea typeface="Sarabun"/>
                <a:cs typeface="Sarabun"/>
                <a:sym typeface="Sarabun"/>
              </a:defRPr>
            </a:lvl3pPr>
            <a:lvl4pPr lvl="3" rtl="0">
              <a:spcBef>
                <a:spcPts val="0"/>
              </a:spcBef>
              <a:spcAft>
                <a:spcPts val="0"/>
              </a:spcAft>
              <a:buSzPts val="1400"/>
              <a:buNone/>
              <a:defRPr>
                <a:latin typeface="Sarabun"/>
                <a:ea typeface="Sarabun"/>
                <a:cs typeface="Sarabun"/>
                <a:sym typeface="Sarabun"/>
              </a:defRPr>
            </a:lvl4pPr>
            <a:lvl5pPr lvl="4" rtl="0">
              <a:spcBef>
                <a:spcPts val="0"/>
              </a:spcBef>
              <a:spcAft>
                <a:spcPts val="0"/>
              </a:spcAft>
              <a:buSzPts val="1400"/>
              <a:buNone/>
              <a:defRPr>
                <a:latin typeface="Sarabun"/>
                <a:ea typeface="Sarabun"/>
                <a:cs typeface="Sarabun"/>
                <a:sym typeface="Sarabun"/>
              </a:defRPr>
            </a:lvl5pPr>
            <a:lvl6pPr lvl="5" rtl="0">
              <a:spcBef>
                <a:spcPts val="0"/>
              </a:spcBef>
              <a:spcAft>
                <a:spcPts val="0"/>
              </a:spcAft>
              <a:buSzPts val="1400"/>
              <a:buNone/>
              <a:defRPr>
                <a:latin typeface="Sarabun"/>
                <a:ea typeface="Sarabun"/>
                <a:cs typeface="Sarabun"/>
                <a:sym typeface="Sarabun"/>
              </a:defRPr>
            </a:lvl6pPr>
            <a:lvl7pPr lvl="6" rtl="0">
              <a:spcBef>
                <a:spcPts val="0"/>
              </a:spcBef>
              <a:spcAft>
                <a:spcPts val="0"/>
              </a:spcAft>
              <a:buSzPts val="1400"/>
              <a:buNone/>
              <a:defRPr>
                <a:latin typeface="Sarabun"/>
                <a:ea typeface="Sarabun"/>
                <a:cs typeface="Sarabun"/>
                <a:sym typeface="Sarabun"/>
              </a:defRPr>
            </a:lvl7pPr>
            <a:lvl8pPr lvl="7" rtl="0">
              <a:spcBef>
                <a:spcPts val="0"/>
              </a:spcBef>
              <a:spcAft>
                <a:spcPts val="0"/>
              </a:spcAft>
              <a:buSzPts val="1400"/>
              <a:buNone/>
              <a:defRPr>
                <a:latin typeface="Sarabun"/>
                <a:ea typeface="Sarabun"/>
                <a:cs typeface="Sarabun"/>
                <a:sym typeface="Sarabun"/>
              </a:defRPr>
            </a:lvl8pPr>
            <a:lvl9pPr lvl="8" rtl="0">
              <a:spcBef>
                <a:spcPts val="0"/>
              </a:spcBef>
              <a:spcAft>
                <a:spcPts val="0"/>
              </a:spcAft>
              <a:buSzPts val="1400"/>
              <a:buNone/>
              <a:defRPr>
                <a:latin typeface="Sarabun"/>
                <a:ea typeface="Sarabun"/>
                <a:cs typeface="Sarabun"/>
                <a:sym typeface="Sarabun"/>
              </a:defRPr>
            </a:lvl9pPr>
          </a:lstStyle>
          <a:p>
            <a:endParaRPr/>
          </a:p>
        </p:txBody>
      </p:sp>
    </p:spTree>
    <p:extLst>
      <p:ext uri="{BB962C8B-B14F-4D97-AF65-F5344CB8AC3E}">
        <p14:creationId xmlns:p14="http://schemas.microsoft.com/office/powerpoint/2010/main" val="2191335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02 Image Only">
  <p:cSld name="02 Image Only">
    <p:spTree>
      <p:nvGrpSpPr>
        <p:cNvPr id="1" name="Shape 603"/>
        <p:cNvGrpSpPr/>
        <p:nvPr/>
      </p:nvGrpSpPr>
      <p:grpSpPr>
        <a:xfrm>
          <a:off x="0" y="0"/>
          <a:ext cx="0" cy="0"/>
          <a:chOff x="0" y="0"/>
          <a:chExt cx="0" cy="0"/>
        </a:xfrm>
      </p:grpSpPr>
      <p:sp>
        <p:nvSpPr>
          <p:cNvPr id="604" name="Google Shape;604;p119"/>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55810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02 Title and body 2/3 LEFT">
  <p:cSld name="02 Title and body 2/3 LEFT">
    <p:spTree>
      <p:nvGrpSpPr>
        <p:cNvPr id="1" name="Shape 605"/>
        <p:cNvGrpSpPr/>
        <p:nvPr/>
      </p:nvGrpSpPr>
      <p:grpSpPr>
        <a:xfrm>
          <a:off x="0" y="0"/>
          <a:ext cx="0" cy="0"/>
          <a:chOff x="0" y="0"/>
          <a:chExt cx="0" cy="0"/>
        </a:xfrm>
      </p:grpSpPr>
      <p:sp>
        <p:nvSpPr>
          <p:cNvPr id="606" name="Google Shape;606;p120"/>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7" name="Google Shape;607;p120"/>
          <p:cNvSpPr txBox="1">
            <a:spLocks noGrp="1"/>
          </p:cNvSpPr>
          <p:nvPr>
            <p:ph type="body" idx="1"/>
          </p:nvPr>
        </p:nvSpPr>
        <p:spPr>
          <a:xfrm>
            <a:off x="506798" y="1614056"/>
            <a:ext cx="603504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608" name="Google Shape;608;p120"/>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0208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 Table of Contents">
  <p:cSld name="2 - Table of Content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88774" y="1798984"/>
            <a:ext cx="4416600" cy="1076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Merriweather"/>
              <a:buNone/>
              <a:defRPr sz="3600" b="0" i="0" u="none" strike="noStrike" cap="none">
                <a:solidFill>
                  <a:schemeClr val="lt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1272928" y="3081350"/>
            <a:ext cx="3632400" cy="29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2080"/>
              <a:buFont typeface="Roboto"/>
              <a:buNone/>
              <a:defRPr sz="2080" i="0" u="none" strike="noStrike" cap="none">
                <a:solidFill>
                  <a:schemeClr val="lt1"/>
                </a:solidFill>
                <a:latin typeface="Roboto"/>
                <a:ea typeface="Roboto"/>
                <a:cs typeface="Roboto"/>
                <a:sym typeface="Roboto"/>
              </a:defRPr>
            </a:lvl1pPr>
            <a:lvl2pPr marL="914400" marR="0" lvl="1" indent="-332740" algn="l" rtl="0">
              <a:lnSpc>
                <a:spcPct val="90000"/>
              </a:lnSpc>
              <a:spcBef>
                <a:spcPts val="550"/>
              </a:spcBef>
              <a:spcAft>
                <a:spcPts val="0"/>
              </a:spcAft>
              <a:buClr>
                <a:schemeClr val="lt1"/>
              </a:buClr>
              <a:buSzPts val="1640"/>
              <a:buFont typeface="Roboto"/>
              <a:buChar char="•"/>
              <a:defRPr sz="1640" i="0" u="none" strike="noStrike" cap="none">
                <a:solidFill>
                  <a:schemeClr val="lt1"/>
                </a:solidFill>
                <a:latin typeface="Roboto"/>
                <a:ea typeface="Roboto"/>
                <a:cs typeface="Roboto"/>
                <a:sym typeface="Roboto"/>
              </a:defRPr>
            </a:lvl2pPr>
            <a:lvl3pPr marL="1371600" marR="0" lvl="2" indent="-304800" algn="l" rtl="0">
              <a:lnSpc>
                <a:spcPct val="90000"/>
              </a:lnSpc>
              <a:spcBef>
                <a:spcPts val="550"/>
              </a:spcBef>
              <a:spcAft>
                <a:spcPts val="0"/>
              </a:spcAft>
              <a:buClr>
                <a:schemeClr val="lt1"/>
              </a:buClr>
              <a:buSzPts val="1200"/>
              <a:buFont typeface="Roboto"/>
              <a:buChar char="•"/>
              <a:defRPr sz="1200" i="0" u="none" strike="noStrike" cap="none">
                <a:solidFill>
                  <a:schemeClr val="lt1"/>
                </a:solidFill>
                <a:latin typeface="Roboto"/>
                <a:ea typeface="Roboto"/>
                <a:cs typeface="Roboto"/>
                <a:sym typeface="Roboto"/>
              </a:defRPr>
            </a:lvl3pPr>
            <a:lvl4pPr marL="1828800" marR="0" lvl="3" indent="-290830"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4pPr>
            <a:lvl5pPr marL="2286000" marR="0" lvl="4" indent="-290829"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5pPr>
            <a:lvl6pPr marL="2743200" marR="0" lvl="5" indent="-290829"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6pPr>
            <a:lvl7pPr marL="3200400" marR="0" lvl="6" indent="-290829"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7pPr>
            <a:lvl8pPr marL="3657600" marR="0" lvl="7" indent="-290829"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8pPr>
            <a:lvl9pPr marL="4114800" marR="0" lvl="8" indent="-290829" algn="l" rtl="0">
              <a:lnSpc>
                <a:spcPct val="90000"/>
              </a:lnSpc>
              <a:spcBef>
                <a:spcPts val="550"/>
              </a:spcBef>
              <a:spcAft>
                <a:spcPts val="0"/>
              </a:spcAft>
              <a:buClr>
                <a:schemeClr val="lt1"/>
              </a:buClr>
              <a:buSzPts val="980"/>
              <a:buFont typeface="Roboto"/>
              <a:buChar char="•"/>
              <a:defRPr sz="980" i="0" u="none" strike="noStrike" cap="none">
                <a:solidFill>
                  <a:schemeClr val="lt1"/>
                </a:solidFill>
                <a:latin typeface="Roboto"/>
                <a:ea typeface="Roboto"/>
                <a:cs typeface="Roboto"/>
                <a:sym typeface="Roboto"/>
              </a:defRPr>
            </a:lvl9pPr>
          </a:lstStyle>
          <a:p>
            <a:endParaRPr/>
          </a:p>
        </p:txBody>
      </p:sp>
      <p:sp>
        <p:nvSpPr>
          <p:cNvPr id="29" name="Google Shape;29;p5"/>
          <p:cNvSpPr txBox="1">
            <a:spLocks noGrp="1"/>
          </p:cNvSpPr>
          <p:nvPr>
            <p:ph type="body" idx="2"/>
          </p:nvPr>
        </p:nvSpPr>
        <p:spPr>
          <a:xfrm>
            <a:off x="489327" y="3081350"/>
            <a:ext cx="783600" cy="29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2080"/>
              <a:buFont typeface="Roboto"/>
              <a:buNone/>
              <a:defRPr sz="2080" b="1" i="0" u="none" strike="noStrike" cap="none">
                <a:solidFill>
                  <a:schemeClr val="dk1"/>
                </a:solidFill>
                <a:latin typeface="Roboto"/>
                <a:ea typeface="Roboto"/>
                <a:cs typeface="Roboto"/>
                <a:sym typeface="Roboto"/>
              </a:defRPr>
            </a:lvl1pPr>
            <a:lvl2pPr marL="914400" marR="0" lvl="1" indent="-228600" algn="l" rtl="0">
              <a:lnSpc>
                <a:spcPct val="90000"/>
              </a:lnSpc>
              <a:spcBef>
                <a:spcPts val="550"/>
              </a:spcBef>
              <a:spcAft>
                <a:spcPts val="0"/>
              </a:spcAft>
              <a:buClr>
                <a:schemeClr val="lt1"/>
              </a:buClr>
              <a:buSzPts val="1640"/>
              <a:buFont typeface="Arial"/>
              <a:buNone/>
              <a:defRPr sz="1640" b="0" i="0" u="none" strike="noStrike" cap="none">
                <a:solidFill>
                  <a:schemeClr val="lt1"/>
                </a:solidFill>
                <a:latin typeface="Arial"/>
                <a:ea typeface="Arial"/>
                <a:cs typeface="Arial"/>
                <a:sym typeface="Arial"/>
              </a:defRPr>
            </a:lvl2pPr>
            <a:lvl3pPr marL="1371600" marR="0" lvl="2" indent="-304800" algn="l" rtl="0">
              <a:lnSpc>
                <a:spcPct val="90000"/>
              </a:lnSpc>
              <a:spcBef>
                <a:spcPts val="55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290830"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4pPr>
            <a:lvl5pPr marL="2286000" marR="0" lvl="4" indent="-290829"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5pPr>
            <a:lvl6pPr marL="2743200" marR="0" lvl="5" indent="-290829"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6pPr>
            <a:lvl7pPr marL="3200400" marR="0" lvl="6" indent="-290829"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7pPr>
            <a:lvl8pPr marL="3657600" marR="0" lvl="7" indent="-290829"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8pPr>
            <a:lvl9pPr marL="4114800" marR="0" lvl="8" indent="-290829" algn="l" rtl="0">
              <a:lnSpc>
                <a:spcPct val="90000"/>
              </a:lnSpc>
              <a:spcBef>
                <a:spcPts val="550"/>
              </a:spcBef>
              <a:spcAft>
                <a:spcPts val="0"/>
              </a:spcAft>
              <a:buClr>
                <a:schemeClr val="lt1"/>
              </a:buClr>
              <a:buSzPts val="980"/>
              <a:buFont typeface="Arial"/>
              <a:buChar char="•"/>
              <a:defRPr sz="98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15510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02 Title only 1">
  <p:cSld name="02 Title only 1">
    <p:spTree>
      <p:nvGrpSpPr>
        <p:cNvPr id="1" name="Shape 609"/>
        <p:cNvGrpSpPr/>
        <p:nvPr/>
      </p:nvGrpSpPr>
      <p:grpSpPr>
        <a:xfrm>
          <a:off x="0" y="0"/>
          <a:ext cx="0" cy="0"/>
          <a:chOff x="0" y="0"/>
          <a:chExt cx="0" cy="0"/>
        </a:xfrm>
      </p:grpSpPr>
      <p:sp>
        <p:nvSpPr>
          <p:cNvPr id="610" name="Google Shape;610;p121"/>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1" name="Google Shape;611;p121"/>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401271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02 Title only 2">
  <p:cSld name="02 Title only 2">
    <p:spTree>
      <p:nvGrpSpPr>
        <p:cNvPr id="1" name="Shape 612"/>
        <p:cNvGrpSpPr/>
        <p:nvPr/>
      </p:nvGrpSpPr>
      <p:grpSpPr>
        <a:xfrm>
          <a:off x="0" y="0"/>
          <a:ext cx="0" cy="0"/>
          <a:chOff x="0" y="0"/>
          <a:chExt cx="0" cy="0"/>
        </a:xfrm>
      </p:grpSpPr>
      <p:sp>
        <p:nvSpPr>
          <p:cNvPr id="613" name="Google Shape;613;p122"/>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4" name="Google Shape;614;p122"/>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28813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itle Slide (No Copy) w/ IU Tag 1">
  <p:cSld name="Blank Title Slide (No Copy) w/ IU Tag 1">
    <p:spTree>
      <p:nvGrpSpPr>
        <p:cNvPr id="1" name="Shape 615"/>
        <p:cNvGrpSpPr/>
        <p:nvPr/>
      </p:nvGrpSpPr>
      <p:grpSpPr>
        <a:xfrm>
          <a:off x="0" y="0"/>
          <a:ext cx="0" cy="0"/>
          <a:chOff x="0" y="0"/>
          <a:chExt cx="0" cy="0"/>
        </a:xfrm>
      </p:grpSpPr>
      <p:pic>
        <p:nvPicPr>
          <p:cNvPr id="616" name="Google Shape;616;p123"/>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617" name="Google Shape;617;p123"/>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618" name="Google Shape;618;p123"/>
          <p:cNvSpPr txBox="1">
            <a:spLocks noGrp="1"/>
          </p:cNvSpPr>
          <p:nvPr>
            <p:ph type="title"/>
          </p:nvPr>
        </p:nvSpPr>
        <p:spPr>
          <a:xfrm>
            <a:off x="858534" y="407604"/>
            <a:ext cx="4721970" cy="845467"/>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Ubuntu"/>
              <a:buNone/>
              <a:defRPr sz="231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210" b="0" i="0" u="none" strike="noStrike" cap="none">
                <a:solidFill>
                  <a:srgbClr val="000000"/>
                </a:solidFill>
                <a:latin typeface="Arial"/>
                <a:ea typeface="Arial"/>
                <a:cs typeface="Arial"/>
                <a:sym typeface="Arial"/>
              </a:defRPr>
            </a:lvl9pPr>
          </a:lstStyle>
          <a:p>
            <a:endParaRPr/>
          </a:p>
        </p:txBody>
      </p:sp>
      <p:sp>
        <p:nvSpPr>
          <p:cNvPr id="619" name="Google Shape;619;p123"/>
          <p:cNvSpPr txBox="1"/>
          <p:nvPr/>
        </p:nvSpPr>
        <p:spPr>
          <a:xfrm>
            <a:off x="858537" y="6809228"/>
            <a:ext cx="1918620" cy="357227"/>
          </a:xfrm>
          <a:prstGeom prst="rect">
            <a:avLst/>
          </a:prstGeom>
          <a:noFill/>
          <a:ln>
            <a:noFill/>
          </a:ln>
        </p:spPr>
        <p:txBody>
          <a:bodyPr spcFirstLastPara="1" wrap="square" lIns="75433" tIns="75433" rIns="75433" bIns="75433"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70" b="0" i="0" u="none" strike="noStrike" cap="none">
                <a:solidFill>
                  <a:schemeClr val="dk1"/>
                </a:solidFill>
                <a:latin typeface="Candara"/>
                <a:ea typeface="Candara"/>
                <a:cs typeface="Candara"/>
                <a:sym typeface="Candara"/>
              </a:rPr>
              <a:t>InstructUp</a:t>
            </a:r>
            <a:endParaRPr sz="770" b="0" i="0" u="none" strike="noStrike" cap="none">
              <a:solidFill>
                <a:schemeClr val="dk1"/>
              </a:solidFill>
              <a:latin typeface="Candara"/>
              <a:ea typeface="Candara"/>
              <a:cs typeface="Candara"/>
              <a:sym typeface="Candara"/>
            </a:endParaRPr>
          </a:p>
        </p:txBody>
      </p:sp>
    </p:spTree>
    <p:extLst>
      <p:ext uri="{BB962C8B-B14F-4D97-AF65-F5344CB8AC3E}">
        <p14:creationId xmlns:p14="http://schemas.microsoft.com/office/powerpoint/2010/main" val="4112226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02 Title only 3">
  <p:cSld name="02 Title only 3">
    <p:spTree>
      <p:nvGrpSpPr>
        <p:cNvPr id="1" name="Shape 620"/>
        <p:cNvGrpSpPr/>
        <p:nvPr/>
      </p:nvGrpSpPr>
      <p:grpSpPr>
        <a:xfrm>
          <a:off x="0" y="0"/>
          <a:ext cx="0" cy="0"/>
          <a:chOff x="0" y="0"/>
          <a:chExt cx="0" cy="0"/>
        </a:xfrm>
      </p:grpSpPr>
      <p:sp>
        <p:nvSpPr>
          <p:cNvPr id="621" name="Google Shape;621;p124"/>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124"/>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6753480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02 Title only 4">
  <p:cSld name="02 Title only 4">
    <p:spTree>
      <p:nvGrpSpPr>
        <p:cNvPr id="1" name="Shape 623"/>
        <p:cNvGrpSpPr/>
        <p:nvPr/>
      </p:nvGrpSpPr>
      <p:grpSpPr>
        <a:xfrm>
          <a:off x="0" y="0"/>
          <a:ext cx="0" cy="0"/>
          <a:chOff x="0" y="0"/>
          <a:chExt cx="0" cy="0"/>
        </a:xfrm>
      </p:grpSpPr>
      <p:sp>
        <p:nvSpPr>
          <p:cNvPr id="624" name="Google Shape;624;p125"/>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5" name="Google Shape;625;p125"/>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769933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03 Color Text Boxes 2-columns Narrow-Wide 1">
  <p:cSld name="03 Color Text Boxes 2-columns Narrow-Wide 1">
    <p:spTree>
      <p:nvGrpSpPr>
        <p:cNvPr id="1" name="Shape 626"/>
        <p:cNvGrpSpPr/>
        <p:nvPr/>
      </p:nvGrpSpPr>
      <p:grpSpPr>
        <a:xfrm>
          <a:off x="0" y="0"/>
          <a:ext cx="0" cy="0"/>
          <a:chOff x="0" y="0"/>
          <a:chExt cx="0" cy="0"/>
        </a:xfrm>
      </p:grpSpPr>
      <p:sp>
        <p:nvSpPr>
          <p:cNvPr id="627" name="Google Shape;627;p126"/>
          <p:cNvSpPr txBox="1">
            <a:spLocks noGrp="1"/>
          </p:cNvSpPr>
          <p:nvPr>
            <p:ph type="body" idx="1"/>
          </p:nvPr>
        </p:nvSpPr>
        <p:spPr>
          <a:xfrm>
            <a:off x="502920" y="1701058"/>
            <a:ext cx="2916870" cy="5308533"/>
          </a:xfrm>
          <a:prstGeom prst="rect">
            <a:avLst/>
          </a:prstGeom>
          <a:solidFill>
            <a:schemeClr val="accent6"/>
          </a:solidFill>
          <a:ln>
            <a:noFill/>
          </a:ln>
          <a:effectLst>
            <a:outerShdw dist="76200" dir="16200000" algn="tl" rotWithShape="0">
              <a:schemeClr val="accent2"/>
            </a:outerShdw>
          </a:effectLst>
        </p:spPr>
        <p:txBody>
          <a:bodyPr spcFirstLastPara="1" wrap="square" lIns="91425" tIns="91425" rIns="91425" bIns="91425" anchor="t" anchorCtr="0">
            <a:noAutofit/>
          </a:bodyPr>
          <a:lstStyle>
            <a:lvl1pPr marL="502920" marR="0" lvl="0" indent="-391160" algn="l" rtl="0">
              <a:lnSpc>
                <a:spcPct val="100000"/>
              </a:lnSpc>
              <a:spcBef>
                <a:spcPts val="0"/>
              </a:spcBef>
              <a:spcAft>
                <a:spcPts val="0"/>
              </a:spcAft>
              <a:buClr>
                <a:schemeClr val="accent2"/>
              </a:buClr>
              <a:buSzPts val="2000"/>
              <a:buChar char="•"/>
              <a:defRPr sz="2200" i="0" u="none" strike="noStrike" cap="none">
                <a:solidFill>
                  <a:schemeClr val="accent2"/>
                </a:solidFill>
              </a:defRPr>
            </a:lvl1pPr>
            <a:lvl2pPr marL="1005840" marR="0" lvl="1" indent="-377190" algn="l" rtl="0">
              <a:lnSpc>
                <a:spcPct val="100000"/>
              </a:lnSpc>
              <a:spcBef>
                <a:spcPts val="1100"/>
              </a:spcBef>
              <a:spcAft>
                <a:spcPts val="0"/>
              </a:spcAft>
              <a:buClr>
                <a:schemeClr val="accent2"/>
              </a:buClr>
              <a:buSzPts val="1800"/>
              <a:buFont typeface="Sarabun"/>
              <a:buChar char="–"/>
              <a:defRPr sz="1980" i="0" u="none" strike="noStrike" cap="none">
                <a:solidFill>
                  <a:schemeClr val="accent2"/>
                </a:solidFill>
                <a:latin typeface="Sarabun"/>
                <a:ea typeface="Sarabun"/>
                <a:cs typeface="Sarabun"/>
                <a:sym typeface="Sarabun"/>
              </a:defRPr>
            </a:lvl2pPr>
            <a:lvl3pPr marL="1508760" marR="0" lvl="2" indent="-363220" algn="l" rtl="0">
              <a:lnSpc>
                <a:spcPct val="100000"/>
              </a:lnSpc>
              <a:spcBef>
                <a:spcPts val="1100"/>
              </a:spcBef>
              <a:spcAft>
                <a:spcPts val="0"/>
              </a:spcAft>
              <a:buClr>
                <a:schemeClr val="accent2"/>
              </a:buClr>
              <a:buSzPts val="1600"/>
              <a:buChar char="»"/>
              <a:defRPr sz="1760" b="0" i="0" u="none" strike="noStrike" cap="none">
                <a:solidFill>
                  <a:schemeClr val="accent2"/>
                </a:solidFill>
              </a:defRPr>
            </a:lvl3pPr>
            <a:lvl4pPr marL="2011680" marR="0" lvl="3"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4pPr>
            <a:lvl5pPr marL="2514600" marR="0" lvl="4" indent="-363220" algn="l" rtl="0">
              <a:lnSpc>
                <a:spcPct val="100000"/>
              </a:lnSpc>
              <a:spcBef>
                <a:spcPts val="1100"/>
              </a:spcBef>
              <a:spcAft>
                <a:spcPts val="0"/>
              </a:spcAft>
              <a:buClr>
                <a:schemeClr val="accent2"/>
              </a:buClr>
              <a:buSzPts val="1600"/>
              <a:buFont typeface="Sarabun"/>
              <a:buChar char="o"/>
              <a:defRPr i="0" u="none" strike="noStrike" cap="none">
                <a:solidFill>
                  <a:schemeClr val="accent2"/>
                </a:solidFill>
                <a:latin typeface="Sarabun"/>
                <a:ea typeface="Sarabun"/>
                <a:cs typeface="Sarabun"/>
                <a:sym typeface="Sarabun"/>
              </a:defRPr>
            </a:lvl5pPr>
            <a:lvl6pPr marL="3017520" marR="0" lvl="5"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6pPr>
            <a:lvl7pPr marL="3520440" marR="0" lvl="6"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7pPr>
            <a:lvl8pPr marL="4023360" marR="0" lvl="7"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8pPr>
            <a:lvl9pPr marL="4526280" marR="0" lvl="8" indent="-363220" algn="l" rtl="0">
              <a:lnSpc>
                <a:spcPct val="100000"/>
              </a:lnSpc>
              <a:spcBef>
                <a:spcPts val="1100"/>
              </a:spcBef>
              <a:spcAft>
                <a:spcPts val="110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9pPr>
          </a:lstStyle>
          <a:p>
            <a:endParaRPr/>
          </a:p>
        </p:txBody>
      </p:sp>
      <p:sp>
        <p:nvSpPr>
          <p:cNvPr id="628" name="Google Shape;628;p126"/>
          <p:cNvSpPr txBox="1">
            <a:spLocks noGrp="1"/>
          </p:cNvSpPr>
          <p:nvPr>
            <p:ph type="body" idx="2"/>
          </p:nvPr>
        </p:nvSpPr>
        <p:spPr>
          <a:xfrm>
            <a:off x="3656124" y="1701058"/>
            <a:ext cx="5876310" cy="5308533"/>
          </a:xfrm>
          <a:prstGeom prst="rect">
            <a:avLst/>
          </a:prstGeom>
          <a:solidFill>
            <a:srgbClr val="EEEEEE"/>
          </a:solidFill>
          <a:ln>
            <a:noFill/>
          </a:ln>
          <a:effectLst>
            <a:outerShdw dist="76200" dir="16200000" algn="tl" rotWithShape="0">
              <a:schemeClr val="accent2"/>
            </a:outerShdw>
          </a:effectLst>
        </p:spPr>
        <p:txBody>
          <a:bodyPr spcFirstLastPara="1" wrap="square" lIns="91425" tIns="91425" rIns="91425" bIns="91425" anchor="t" anchorCtr="0">
            <a:noAutofit/>
          </a:bodyPr>
          <a:lstStyle>
            <a:lvl1pPr marL="502920" marR="0" lvl="0" indent="-391160" algn="l" rtl="0">
              <a:lnSpc>
                <a:spcPct val="100000"/>
              </a:lnSpc>
              <a:spcBef>
                <a:spcPts val="0"/>
              </a:spcBef>
              <a:spcAft>
                <a:spcPts val="0"/>
              </a:spcAft>
              <a:buClr>
                <a:schemeClr val="accent2"/>
              </a:buClr>
              <a:buSzPts val="2000"/>
              <a:buChar char="•"/>
              <a:defRPr sz="2200" i="0" u="none" strike="noStrike" cap="none">
                <a:solidFill>
                  <a:schemeClr val="accent2"/>
                </a:solidFill>
              </a:defRPr>
            </a:lvl1pPr>
            <a:lvl2pPr marL="1005840" marR="0" lvl="1" indent="-377190" algn="l" rtl="0">
              <a:lnSpc>
                <a:spcPct val="100000"/>
              </a:lnSpc>
              <a:spcBef>
                <a:spcPts val="1100"/>
              </a:spcBef>
              <a:spcAft>
                <a:spcPts val="0"/>
              </a:spcAft>
              <a:buClr>
                <a:schemeClr val="accent2"/>
              </a:buClr>
              <a:buSzPts val="1800"/>
              <a:buFont typeface="Sarabun"/>
              <a:buChar char="–"/>
              <a:defRPr sz="1980" i="0" u="none" strike="noStrike" cap="none">
                <a:solidFill>
                  <a:schemeClr val="accent2"/>
                </a:solidFill>
                <a:latin typeface="Sarabun"/>
                <a:ea typeface="Sarabun"/>
                <a:cs typeface="Sarabun"/>
                <a:sym typeface="Sarabun"/>
              </a:defRPr>
            </a:lvl2pPr>
            <a:lvl3pPr marL="1508760" marR="0" lvl="2" indent="-363220" algn="l" rtl="0">
              <a:lnSpc>
                <a:spcPct val="100000"/>
              </a:lnSpc>
              <a:spcBef>
                <a:spcPts val="1100"/>
              </a:spcBef>
              <a:spcAft>
                <a:spcPts val="0"/>
              </a:spcAft>
              <a:buClr>
                <a:schemeClr val="accent2"/>
              </a:buClr>
              <a:buSzPts val="1600"/>
              <a:buChar char="»"/>
              <a:defRPr sz="1760" b="0" i="0" u="none" strike="noStrike" cap="none">
                <a:solidFill>
                  <a:schemeClr val="accent2"/>
                </a:solidFill>
              </a:defRPr>
            </a:lvl3pPr>
            <a:lvl4pPr marL="2011680" marR="0" lvl="3"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4pPr>
            <a:lvl5pPr marL="2514600" marR="0" lvl="4" indent="-363220" algn="l" rtl="0">
              <a:lnSpc>
                <a:spcPct val="100000"/>
              </a:lnSpc>
              <a:spcBef>
                <a:spcPts val="1100"/>
              </a:spcBef>
              <a:spcAft>
                <a:spcPts val="0"/>
              </a:spcAft>
              <a:buClr>
                <a:schemeClr val="accent2"/>
              </a:buClr>
              <a:buSzPts val="1600"/>
              <a:buFont typeface="Sarabun"/>
              <a:buChar char="o"/>
              <a:defRPr i="0" u="none" strike="noStrike" cap="none">
                <a:solidFill>
                  <a:schemeClr val="accent2"/>
                </a:solidFill>
                <a:latin typeface="Sarabun"/>
                <a:ea typeface="Sarabun"/>
                <a:cs typeface="Sarabun"/>
                <a:sym typeface="Sarabun"/>
              </a:defRPr>
            </a:lvl5pPr>
            <a:lvl6pPr marL="3017520" marR="0" lvl="5"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6pPr>
            <a:lvl7pPr marL="3520440" marR="0" lvl="6" indent="-363220" algn="l" rtl="0">
              <a:lnSpc>
                <a:spcPct val="100000"/>
              </a:lnSpc>
              <a:spcBef>
                <a:spcPts val="1100"/>
              </a:spcBef>
              <a:spcAft>
                <a:spcPts val="0"/>
              </a:spcAft>
              <a:buClr>
                <a:schemeClr val="accent2"/>
              </a:buClr>
              <a:buSzPts val="1600"/>
              <a:buFont typeface="Sarabun"/>
              <a:buChar char="•"/>
              <a:defRPr i="0" u="none" strike="noStrike" cap="none">
                <a:solidFill>
                  <a:schemeClr val="accent2"/>
                </a:solidFill>
                <a:latin typeface="Sarabun"/>
                <a:ea typeface="Sarabun"/>
                <a:cs typeface="Sarabun"/>
                <a:sym typeface="Sarabun"/>
              </a:defRPr>
            </a:lvl7pPr>
            <a:lvl8pPr marL="4023360" marR="0" lvl="7" indent="-363220" algn="l" rtl="0">
              <a:lnSpc>
                <a:spcPct val="100000"/>
              </a:lnSpc>
              <a:spcBef>
                <a:spcPts val="1100"/>
              </a:spcBef>
              <a:spcAft>
                <a:spcPts val="0"/>
              </a:spcAft>
              <a:buClr>
                <a:schemeClr val="accent2"/>
              </a:buClr>
              <a:buSzPts val="1600"/>
              <a:buFont typeface="Arial"/>
              <a:buChar char="•"/>
              <a:defRPr b="0" i="0" u="none" strike="noStrike" cap="none">
                <a:solidFill>
                  <a:schemeClr val="accent2"/>
                </a:solidFill>
                <a:latin typeface="Calibri"/>
                <a:ea typeface="Calibri"/>
                <a:cs typeface="Calibri"/>
                <a:sym typeface="Calibri"/>
              </a:defRPr>
            </a:lvl8pPr>
            <a:lvl9pPr marL="4526280" marR="0" lvl="8" indent="-363220" algn="l" rtl="0">
              <a:lnSpc>
                <a:spcPct val="100000"/>
              </a:lnSpc>
              <a:spcBef>
                <a:spcPts val="1100"/>
              </a:spcBef>
              <a:spcAft>
                <a:spcPts val="1100"/>
              </a:spcAft>
              <a:buClr>
                <a:schemeClr val="accent2"/>
              </a:buClr>
              <a:buSzPts val="1600"/>
              <a:buFont typeface="Arial"/>
              <a:buChar char="•"/>
              <a:defRPr b="0" i="0" u="none" strike="noStrike" cap="none">
                <a:solidFill>
                  <a:schemeClr val="accent2"/>
                </a:solidFill>
                <a:latin typeface="Calibri"/>
                <a:ea typeface="Calibri"/>
                <a:cs typeface="Calibri"/>
                <a:sym typeface="Calibri"/>
              </a:defRPr>
            </a:lvl9pPr>
          </a:lstStyle>
          <a:p>
            <a:endParaRPr/>
          </a:p>
        </p:txBody>
      </p:sp>
      <p:sp>
        <p:nvSpPr>
          <p:cNvPr id="629" name="Google Shape;629;p126"/>
          <p:cNvSpPr txBox="1">
            <a:spLocks noGrp="1"/>
          </p:cNvSpPr>
          <p:nvPr>
            <p:ph type="title"/>
          </p:nvPr>
        </p:nvSpPr>
        <p:spPr>
          <a:xfrm>
            <a:off x="382219" y="677062"/>
            <a:ext cx="9163110" cy="870400"/>
          </a:xfrm>
          <a:prstGeom prst="rect">
            <a:avLst/>
          </a:prstGeom>
          <a:noFill/>
          <a:ln>
            <a:noFill/>
          </a:ln>
        </p:spPr>
        <p:txBody>
          <a:bodyPr spcFirstLastPara="1" wrap="square" lIns="101575" tIns="101575" rIns="101575" bIns="101575" anchor="ctr" anchorCtr="0">
            <a:noAutofit/>
          </a:bodyPr>
          <a:lstStyle>
            <a:lvl1pPr marR="0" lvl="0" algn="l" rtl="0">
              <a:lnSpc>
                <a:spcPct val="90000"/>
              </a:lnSpc>
              <a:spcBef>
                <a:spcPts val="0"/>
              </a:spcBef>
              <a:spcAft>
                <a:spcPts val="0"/>
              </a:spcAft>
              <a:buSzPts val="3000"/>
              <a:buNone/>
              <a:defRPr i="0" u="none" strike="noStrike" cap="none"/>
            </a:lvl1pPr>
            <a:lvl2pPr lvl="1" algn="l" rtl="0">
              <a:lnSpc>
                <a:spcPct val="100000"/>
              </a:lnSpc>
              <a:spcBef>
                <a:spcPts val="0"/>
              </a:spcBef>
              <a:spcAft>
                <a:spcPts val="0"/>
              </a:spcAft>
              <a:buSzPts val="3100"/>
              <a:buNone/>
              <a:defRPr sz="1980"/>
            </a:lvl2pPr>
            <a:lvl3pPr lvl="2" algn="l" rtl="0">
              <a:lnSpc>
                <a:spcPct val="100000"/>
              </a:lnSpc>
              <a:spcBef>
                <a:spcPts val="0"/>
              </a:spcBef>
              <a:spcAft>
                <a:spcPts val="0"/>
              </a:spcAft>
              <a:buSzPts val="3100"/>
              <a:buNone/>
              <a:defRPr sz="1980"/>
            </a:lvl3pPr>
            <a:lvl4pPr lvl="3" algn="l" rtl="0">
              <a:lnSpc>
                <a:spcPct val="100000"/>
              </a:lnSpc>
              <a:spcBef>
                <a:spcPts val="0"/>
              </a:spcBef>
              <a:spcAft>
                <a:spcPts val="0"/>
              </a:spcAft>
              <a:buSzPts val="3100"/>
              <a:buNone/>
              <a:defRPr sz="1980"/>
            </a:lvl4pPr>
            <a:lvl5pPr lvl="4" algn="l" rtl="0">
              <a:lnSpc>
                <a:spcPct val="100000"/>
              </a:lnSpc>
              <a:spcBef>
                <a:spcPts val="0"/>
              </a:spcBef>
              <a:spcAft>
                <a:spcPts val="0"/>
              </a:spcAft>
              <a:buSzPts val="3100"/>
              <a:buNone/>
              <a:defRPr sz="1980"/>
            </a:lvl5pPr>
            <a:lvl6pPr lvl="5" algn="l" rtl="0">
              <a:lnSpc>
                <a:spcPct val="100000"/>
              </a:lnSpc>
              <a:spcBef>
                <a:spcPts val="0"/>
              </a:spcBef>
              <a:spcAft>
                <a:spcPts val="0"/>
              </a:spcAft>
              <a:buSzPts val="3100"/>
              <a:buNone/>
              <a:defRPr sz="1980"/>
            </a:lvl6pPr>
            <a:lvl7pPr lvl="6" algn="l" rtl="0">
              <a:lnSpc>
                <a:spcPct val="100000"/>
              </a:lnSpc>
              <a:spcBef>
                <a:spcPts val="0"/>
              </a:spcBef>
              <a:spcAft>
                <a:spcPts val="0"/>
              </a:spcAft>
              <a:buSzPts val="3100"/>
              <a:buNone/>
              <a:defRPr sz="1980"/>
            </a:lvl7pPr>
            <a:lvl8pPr lvl="7" algn="l" rtl="0">
              <a:lnSpc>
                <a:spcPct val="100000"/>
              </a:lnSpc>
              <a:spcBef>
                <a:spcPts val="0"/>
              </a:spcBef>
              <a:spcAft>
                <a:spcPts val="0"/>
              </a:spcAft>
              <a:buSzPts val="3100"/>
              <a:buNone/>
              <a:defRPr sz="1980"/>
            </a:lvl8pPr>
            <a:lvl9pPr lvl="8" algn="l" rtl="0">
              <a:lnSpc>
                <a:spcPct val="100000"/>
              </a:lnSpc>
              <a:spcBef>
                <a:spcPts val="0"/>
              </a:spcBef>
              <a:spcAft>
                <a:spcPts val="0"/>
              </a:spcAft>
              <a:buSzPts val="3100"/>
              <a:buNone/>
              <a:defRPr sz="1980"/>
            </a:lvl9pPr>
          </a:lstStyle>
          <a:p>
            <a:endParaRPr/>
          </a:p>
        </p:txBody>
      </p:sp>
      <p:sp>
        <p:nvSpPr>
          <p:cNvPr id="630" name="Google Shape;630;p126"/>
          <p:cNvSpPr txBox="1">
            <a:spLocks noGrp="1"/>
          </p:cNvSpPr>
          <p:nvPr>
            <p:ph type="subTitle" idx="3"/>
          </p:nvPr>
        </p:nvSpPr>
        <p:spPr>
          <a:xfrm>
            <a:off x="399273" y="7042361"/>
            <a:ext cx="7518720" cy="372187"/>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000"/>
              <a:buNone/>
              <a:defRPr sz="1100"/>
            </a:lvl1pPr>
            <a:lvl2pPr lvl="1" algn="l" rtl="0">
              <a:lnSpc>
                <a:spcPct val="100000"/>
              </a:lnSpc>
              <a:spcBef>
                <a:spcPts val="0"/>
              </a:spcBef>
              <a:spcAft>
                <a:spcPts val="0"/>
              </a:spcAft>
              <a:buSzPts val="2200"/>
              <a:buNone/>
              <a:defRPr/>
            </a:lvl2pPr>
            <a:lvl3pPr lvl="2" algn="l" rtl="0">
              <a:lnSpc>
                <a:spcPct val="100000"/>
              </a:lnSpc>
              <a:spcBef>
                <a:spcPts val="1100"/>
              </a:spcBef>
              <a:spcAft>
                <a:spcPts val="0"/>
              </a:spcAft>
              <a:buSzPts val="1800"/>
              <a:buNone/>
              <a:defRPr/>
            </a:lvl3pPr>
            <a:lvl4pPr lvl="3" algn="l" rtl="0">
              <a:lnSpc>
                <a:spcPct val="100000"/>
              </a:lnSpc>
              <a:spcBef>
                <a:spcPts val="1100"/>
              </a:spcBef>
              <a:spcAft>
                <a:spcPts val="0"/>
              </a:spcAft>
              <a:buSzPts val="1600"/>
              <a:buNone/>
              <a:defRPr/>
            </a:lvl4pPr>
            <a:lvl5pPr lvl="4" algn="l" rtl="0">
              <a:lnSpc>
                <a:spcPct val="100000"/>
              </a:lnSpc>
              <a:spcBef>
                <a:spcPts val="1100"/>
              </a:spcBef>
              <a:spcAft>
                <a:spcPts val="0"/>
              </a:spcAft>
              <a:buSzPts val="1600"/>
              <a:buNone/>
              <a:defRPr/>
            </a:lvl5pPr>
            <a:lvl6pPr lvl="5" algn="l" rtl="0">
              <a:lnSpc>
                <a:spcPct val="100000"/>
              </a:lnSpc>
              <a:spcBef>
                <a:spcPts val="1100"/>
              </a:spcBef>
              <a:spcAft>
                <a:spcPts val="0"/>
              </a:spcAft>
              <a:buSzPts val="1600"/>
              <a:buNone/>
              <a:defRPr/>
            </a:lvl6pPr>
            <a:lvl7pPr lvl="6" algn="l" rtl="0">
              <a:lnSpc>
                <a:spcPct val="100000"/>
              </a:lnSpc>
              <a:spcBef>
                <a:spcPts val="1100"/>
              </a:spcBef>
              <a:spcAft>
                <a:spcPts val="0"/>
              </a:spcAft>
              <a:buSzPts val="1600"/>
              <a:buNone/>
              <a:defRPr/>
            </a:lvl7pPr>
            <a:lvl8pPr lvl="7" algn="l" rtl="0">
              <a:lnSpc>
                <a:spcPct val="100000"/>
              </a:lnSpc>
              <a:spcBef>
                <a:spcPts val="1100"/>
              </a:spcBef>
              <a:spcAft>
                <a:spcPts val="0"/>
              </a:spcAft>
              <a:buSzPts val="1600"/>
              <a:buNone/>
              <a:defRPr/>
            </a:lvl8pPr>
            <a:lvl9pPr lvl="8" algn="l" rtl="0">
              <a:lnSpc>
                <a:spcPct val="100000"/>
              </a:lnSpc>
              <a:spcBef>
                <a:spcPts val="1100"/>
              </a:spcBef>
              <a:spcAft>
                <a:spcPts val="1100"/>
              </a:spcAft>
              <a:buSzPts val="1600"/>
              <a:buNone/>
              <a:defRPr/>
            </a:lvl9pPr>
          </a:lstStyle>
          <a:p>
            <a:endParaRPr/>
          </a:p>
        </p:txBody>
      </p:sp>
    </p:spTree>
    <p:extLst>
      <p:ext uri="{BB962C8B-B14F-4D97-AF65-F5344CB8AC3E}">
        <p14:creationId xmlns:p14="http://schemas.microsoft.com/office/powerpoint/2010/main" val="4043977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02 Title only 5">
  <p:cSld name="02 Title only 5">
    <p:spTree>
      <p:nvGrpSpPr>
        <p:cNvPr id="1" name="Shape 631"/>
        <p:cNvGrpSpPr/>
        <p:nvPr/>
      </p:nvGrpSpPr>
      <p:grpSpPr>
        <a:xfrm>
          <a:off x="0" y="0"/>
          <a:ext cx="0" cy="0"/>
          <a:chOff x="0" y="0"/>
          <a:chExt cx="0" cy="0"/>
        </a:xfrm>
      </p:grpSpPr>
      <p:sp>
        <p:nvSpPr>
          <p:cNvPr id="632" name="Google Shape;632;p127"/>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3" name="Google Shape;633;p127"/>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218125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02 Title only 6">
  <p:cSld name="02 Title only 6">
    <p:spTree>
      <p:nvGrpSpPr>
        <p:cNvPr id="1" name="Shape 634"/>
        <p:cNvGrpSpPr/>
        <p:nvPr/>
      </p:nvGrpSpPr>
      <p:grpSpPr>
        <a:xfrm>
          <a:off x="0" y="0"/>
          <a:ext cx="0" cy="0"/>
          <a:chOff x="0" y="0"/>
          <a:chExt cx="0" cy="0"/>
        </a:xfrm>
      </p:grpSpPr>
      <p:sp>
        <p:nvSpPr>
          <p:cNvPr id="635" name="Google Shape;635;p128"/>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28"/>
          <p:cNvSpPr txBox="1">
            <a:spLocks noGrp="1"/>
          </p:cNvSpPr>
          <p:nvPr>
            <p:ph type="subTitle" idx="1"/>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000"/>
              <a:buNone/>
              <a:defRPr sz="1100">
                <a:solidFill>
                  <a:srgbClr val="6666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503784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02 Title and body 1">
  <p:cSld name="02 Title and body 1">
    <p:spTree>
      <p:nvGrpSpPr>
        <p:cNvPr id="1" name="Shape 637"/>
        <p:cNvGrpSpPr/>
        <p:nvPr/>
      </p:nvGrpSpPr>
      <p:grpSpPr>
        <a:xfrm>
          <a:off x="0" y="0"/>
          <a:ext cx="0" cy="0"/>
          <a:chOff x="0" y="0"/>
          <a:chExt cx="0" cy="0"/>
        </a:xfrm>
      </p:grpSpPr>
      <p:sp>
        <p:nvSpPr>
          <p:cNvPr id="638" name="Google Shape;638;p129"/>
          <p:cNvSpPr txBox="1">
            <a:spLocks noGrp="1"/>
          </p:cNvSpPr>
          <p:nvPr>
            <p:ph type="title"/>
          </p:nvPr>
        </p:nvSpPr>
        <p:spPr>
          <a:xfrm>
            <a:off x="378455" y="672482"/>
            <a:ext cx="9163440" cy="8654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129"/>
          <p:cNvSpPr txBox="1">
            <a:spLocks noGrp="1"/>
          </p:cNvSpPr>
          <p:nvPr>
            <p:ph type="body" idx="1"/>
          </p:nvPr>
        </p:nvSpPr>
        <p:spPr>
          <a:xfrm>
            <a:off x="506798" y="1614056"/>
            <a:ext cx="9035070" cy="5395573"/>
          </a:xfrm>
          <a:prstGeom prst="rect">
            <a:avLst/>
          </a:prstGeom>
        </p:spPr>
        <p:txBody>
          <a:bodyPr spcFirstLastPara="1" wrap="square" lIns="91425" tIns="91425" rIns="91425" bIns="91425" anchor="t" anchorCtr="0">
            <a:noAutofit/>
          </a:bodyPr>
          <a:lstStyle>
            <a:lvl1pPr marL="502920" lvl="0" indent="-349250" rtl="0">
              <a:lnSpc>
                <a:spcPct val="100000"/>
              </a:lnSpc>
              <a:spcBef>
                <a:spcPts val="0"/>
              </a:spcBef>
              <a:spcAft>
                <a:spcPts val="0"/>
              </a:spcAft>
              <a:buClr>
                <a:schemeClr val="dk2"/>
              </a:buClr>
              <a:buSzPts val="1400"/>
              <a:buChar char="●"/>
              <a:defRPr>
                <a:solidFill>
                  <a:schemeClr val="dk2"/>
                </a:solidFill>
              </a:defRPr>
            </a:lvl1pPr>
            <a:lvl2pPr marL="1005840" lvl="1" indent="-349250" rtl="0">
              <a:lnSpc>
                <a:spcPct val="100000"/>
              </a:lnSpc>
              <a:spcBef>
                <a:spcPts val="1100"/>
              </a:spcBef>
              <a:spcAft>
                <a:spcPts val="0"/>
              </a:spcAft>
              <a:buSzPts val="1400"/>
              <a:buChar char="○"/>
              <a:defRPr/>
            </a:lvl2pPr>
            <a:lvl3pPr marL="1508760" lvl="2" indent="-349250" rtl="0">
              <a:lnSpc>
                <a:spcPct val="100000"/>
              </a:lnSpc>
              <a:spcBef>
                <a:spcPts val="1100"/>
              </a:spcBef>
              <a:spcAft>
                <a:spcPts val="0"/>
              </a:spcAft>
              <a:buSzPts val="1400"/>
              <a:buChar char="■"/>
              <a:defRPr/>
            </a:lvl3pPr>
            <a:lvl4pPr marL="2011680" lvl="3" indent="-349250" rtl="0">
              <a:lnSpc>
                <a:spcPct val="100000"/>
              </a:lnSpc>
              <a:spcBef>
                <a:spcPts val="1100"/>
              </a:spcBef>
              <a:spcAft>
                <a:spcPts val="0"/>
              </a:spcAft>
              <a:buSzPts val="1400"/>
              <a:buChar char="●"/>
              <a:defRPr/>
            </a:lvl4pPr>
            <a:lvl5pPr marL="2514600" lvl="4" indent="-349250" rtl="0">
              <a:lnSpc>
                <a:spcPct val="100000"/>
              </a:lnSpc>
              <a:spcBef>
                <a:spcPts val="1100"/>
              </a:spcBef>
              <a:spcAft>
                <a:spcPts val="0"/>
              </a:spcAft>
              <a:buSzPts val="1400"/>
              <a:buChar char="○"/>
              <a:defRPr/>
            </a:lvl5pPr>
            <a:lvl6pPr marL="3017520" lvl="5" indent="-349250" rtl="0">
              <a:lnSpc>
                <a:spcPct val="100000"/>
              </a:lnSpc>
              <a:spcBef>
                <a:spcPts val="1100"/>
              </a:spcBef>
              <a:spcAft>
                <a:spcPts val="0"/>
              </a:spcAft>
              <a:buSzPts val="1400"/>
              <a:buChar char="■"/>
              <a:defRPr/>
            </a:lvl6pPr>
            <a:lvl7pPr marL="3520440" lvl="6" indent="-349250" rtl="0">
              <a:lnSpc>
                <a:spcPct val="100000"/>
              </a:lnSpc>
              <a:spcBef>
                <a:spcPts val="1100"/>
              </a:spcBef>
              <a:spcAft>
                <a:spcPts val="0"/>
              </a:spcAft>
              <a:buSzPts val="1400"/>
              <a:buChar char="●"/>
              <a:defRPr/>
            </a:lvl7pPr>
            <a:lvl8pPr marL="4023360" lvl="7" indent="-349250" rtl="0">
              <a:lnSpc>
                <a:spcPct val="100000"/>
              </a:lnSpc>
              <a:spcBef>
                <a:spcPts val="1100"/>
              </a:spcBef>
              <a:spcAft>
                <a:spcPts val="0"/>
              </a:spcAft>
              <a:buSzPts val="1400"/>
              <a:buChar char="○"/>
              <a:defRPr/>
            </a:lvl8pPr>
            <a:lvl9pPr marL="4526280" lvl="8" indent="-349250" rtl="0">
              <a:lnSpc>
                <a:spcPct val="100000"/>
              </a:lnSpc>
              <a:spcBef>
                <a:spcPts val="1100"/>
              </a:spcBef>
              <a:spcAft>
                <a:spcPts val="1100"/>
              </a:spcAft>
              <a:buSzPts val="1400"/>
              <a:buChar char="■"/>
              <a:defRPr/>
            </a:lvl9pPr>
          </a:lstStyle>
          <a:p>
            <a:endParaRPr/>
          </a:p>
        </p:txBody>
      </p:sp>
      <p:sp>
        <p:nvSpPr>
          <p:cNvPr id="640" name="Google Shape;640;p129"/>
          <p:cNvSpPr txBox="1">
            <a:spLocks noGrp="1"/>
          </p:cNvSpPr>
          <p:nvPr>
            <p:ph type="subTitle" idx="2"/>
          </p:nvPr>
        </p:nvSpPr>
        <p:spPr>
          <a:xfrm>
            <a:off x="399273" y="7042361"/>
            <a:ext cx="7518720" cy="372187"/>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374968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itle Slide (No Copy) 2">
  <p:cSld name="Blank Title Slide (No Copy) 2">
    <p:spTree>
      <p:nvGrpSpPr>
        <p:cNvPr id="1" name="Shape 641"/>
        <p:cNvGrpSpPr/>
        <p:nvPr/>
      </p:nvGrpSpPr>
      <p:grpSpPr>
        <a:xfrm>
          <a:off x="0" y="0"/>
          <a:ext cx="0" cy="0"/>
          <a:chOff x="0" y="0"/>
          <a:chExt cx="0" cy="0"/>
        </a:xfrm>
      </p:grpSpPr>
      <p:pic>
        <p:nvPicPr>
          <p:cNvPr id="642" name="Google Shape;642;p130"/>
          <p:cNvPicPr preferRelativeResize="0"/>
          <p:nvPr/>
        </p:nvPicPr>
        <p:blipFill rotWithShape="1">
          <a:blip r:embed="rId2">
            <a:alphaModFix/>
          </a:blip>
          <a:srcRect/>
          <a:stretch/>
        </p:blipFill>
        <p:spPr>
          <a:xfrm>
            <a:off x="191524" y="304358"/>
            <a:ext cx="542109" cy="845693"/>
          </a:xfrm>
          <a:prstGeom prst="rect">
            <a:avLst/>
          </a:prstGeom>
          <a:noFill/>
          <a:ln>
            <a:noFill/>
          </a:ln>
        </p:spPr>
      </p:pic>
      <p:sp>
        <p:nvSpPr>
          <p:cNvPr id="643" name="Google Shape;643;p130"/>
          <p:cNvSpPr/>
          <p:nvPr/>
        </p:nvSpPr>
        <p:spPr>
          <a:xfrm flipH="1">
            <a:off x="333795" y="6786824"/>
            <a:ext cx="257730" cy="357227"/>
          </a:xfrm>
          <a:prstGeom prst="ellipse">
            <a:avLst/>
          </a:prstGeom>
          <a:solidFill>
            <a:srgbClr val="F26925"/>
          </a:solidFill>
          <a:ln>
            <a:noFill/>
          </a:ln>
        </p:spPr>
        <p:txBody>
          <a:bodyPr spcFirstLastPara="1" wrap="square" lIns="75433" tIns="37703" rIns="75433" bIns="3770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40" b="0" i="0" u="none" strike="noStrike" cap="none">
              <a:solidFill>
                <a:srgbClr val="FFFFFF"/>
              </a:solidFill>
              <a:latin typeface="Calibri"/>
              <a:ea typeface="Calibri"/>
              <a:cs typeface="Calibri"/>
              <a:sym typeface="Calibri"/>
            </a:endParaRPr>
          </a:p>
        </p:txBody>
      </p:sp>
      <p:sp>
        <p:nvSpPr>
          <p:cNvPr id="644" name="Google Shape;644;p130"/>
          <p:cNvSpPr txBox="1">
            <a:spLocks noGrp="1"/>
          </p:cNvSpPr>
          <p:nvPr>
            <p:ph type="title"/>
          </p:nvPr>
        </p:nvSpPr>
        <p:spPr>
          <a:xfrm>
            <a:off x="807039" y="6764357"/>
            <a:ext cx="2472690" cy="339682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700"/>
              <a:buFont typeface="Candara"/>
              <a:buNone/>
              <a:defRPr sz="770">
                <a:solidFill>
                  <a:schemeClr val="lt2"/>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130"/>
          <p:cNvSpPr txBox="1">
            <a:spLocks noGrp="1"/>
          </p:cNvSpPr>
          <p:nvPr>
            <p:ph type="title" idx="2"/>
          </p:nvPr>
        </p:nvSpPr>
        <p:spPr>
          <a:xfrm>
            <a:off x="858535" y="407604"/>
            <a:ext cx="4721970" cy="845467"/>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100"/>
              <a:buFont typeface="Ubuntu"/>
              <a:buNone/>
              <a:defRPr sz="2310" b="1">
                <a:solidFill>
                  <a:schemeClr val="lt2"/>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6" name="Google Shape;646;p130"/>
          <p:cNvSpPr txBox="1">
            <a:spLocks noGrp="1"/>
          </p:cNvSpPr>
          <p:nvPr>
            <p:ph type="sldNum" idx="12"/>
          </p:nvPr>
        </p:nvSpPr>
        <p:spPr>
          <a:xfrm>
            <a:off x="9412462" y="7177553"/>
            <a:ext cx="603570" cy="594773"/>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797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 - Section Header">
  <p:cSld name="5 - Section 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7" y="3406140"/>
            <a:ext cx="8194800" cy="96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Merriweather"/>
              <a:buNone/>
              <a:defRPr sz="4000" b="0" i="0" u="none" strike="noStrike" cap="none">
                <a:solidFill>
                  <a:schemeClr val="dk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545123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solidFill>
          <a:srgbClr val="FFFFFF"/>
        </a:solidFill>
        <a:effectLst/>
      </p:bgPr>
    </p:bg>
    <p:spTree>
      <p:nvGrpSpPr>
        <p:cNvPr id="1" name="Shape 160"/>
        <p:cNvGrpSpPr/>
        <p:nvPr/>
      </p:nvGrpSpPr>
      <p:grpSpPr>
        <a:xfrm>
          <a:off x="0" y="0"/>
          <a:ext cx="0" cy="0"/>
          <a:chOff x="0" y="0"/>
          <a:chExt cx="0" cy="0"/>
        </a:xfrm>
      </p:grpSpPr>
      <p:sp>
        <p:nvSpPr>
          <p:cNvPr id="161" name="Google Shape;161;p29"/>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pic>
        <p:nvPicPr>
          <p:cNvPr id="162" name="Google Shape;162;p29"/>
          <p:cNvPicPr preferRelativeResize="0"/>
          <p:nvPr/>
        </p:nvPicPr>
        <p:blipFill rotWithShape="1">
          <a:blip r:embed="rId2">
            <a:alphaModFix/>
          </a:blip>
          <a:srcRect l="-2790" t="7048" r="2789" b="1768"/>
          <a:stretch/>
        </p:blipFill>
        <p:spPr>
          <a:xfrm>
            <a:off x="869852" y="2028063"/>
            <a:ext cx="8597048" cy="3920198"/>
          </a:xfrm>
          <a:prstGeom prst="rect">
            <a:avLst/>
          </a:prstGeom>
          <a:noFill/>
          <a:ln>
            <a:noFill/>
          </a:ln>
        </p:spPr>
      </p:pic>
      <p:sp>
        <p:nvSpPr>
          <p:cNvPr id="163" name="Google Shape;163;p29"/>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64" name="Google Shape;164;p29"/>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5" name="Google Shape;165;p29" descr="ip logo.png"/>
          <p:cNvPicPr preferRelativeResize="0"/>
          <p:nvPr/>
        </p:nvPicPr>
        <p:blipFill rotWithShape="1">
          <a:blip r:embed="rId3">
            <a:alphaModFix/>
          </a:blip>
          <a:srcRect/>
          <a:stretch/>
        </p:blipFill>
        <p:spPr>
          <a:xfrm>
            <a:off x="4397064" y="6664251"/>
            <a:ext cx="1071890" cy="343672"/>
          </a:xfrm>
          <a:prstGeom prst="rect">
            <a:avLst/>
          </a:prstGeom>
          <a:noFill/>
          <a:ln>
            <a:noFill/>
          </a:ln>
        </p:spPr>
      </p:pic>
      <p:sp>
        <p:nvSpPr>
          <p:cNvPr id="166" name="Google Shape;166;p29"/>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67" name="Google Shape;167;p29"/>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72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rgbClr val="FFFFFF"/>
        </a:solidFill>
        <a:effectLst/>
      </p:bgPr>
    </p:bg>
    <p:spTree>
      <p:nvGrpSpPr>
        <p:cNvPr id="1" name="Shape 168"/>
        <p:cNvGrpSpPr/>
        <p:nvPr/>
      </p:nvGrpSpPr>
      <p:grpSpPr>
        <a:xfrm>
          <a:off x="0" y="0"/>
          <a:ext cx="0" cy="0"/>
          <a:chOff x="0" y="0"/>
          <a:chExt cx="0" cy="0"/>
        </a:xfrm>
      </p:grpSpPr>
      <p:sp>
        <p:nvSpPr>
          <p:cNvPr id="169" name="Google Shape;169;p30"/>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170" name="Google Shape;170;p30"/>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71" name="Google Shape;171;p30"/>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72" name="Google Shape;172;p30"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173" name="Google Shape;173;p30"/>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74" name="Google Shape;174;p30"/>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175" name="Google Shape;175;p30"/>
          <p:cNvPicPr preferRelativeResize="0"/>
          <p:nvPr/>
        </p:nvPicPr>
        <p:blipFill rotWithShape="1">
          <a:blip r:embed="rId3">
            <a:alphaModFix/>
          </a:blip>
          <a:srcRect l="3514" r="1752" b="36431"/>
          <a:stretch/>
        </p:blipFill>
        <p:spPr>
          <a:xfrm>
            <a:off x="1292931" y="2088129"/>
            <a:ext cx="7752985" cy="3473995"/>
          </a:xfrm>
          <a:prstGeom prst="rect">
            <a:avLst/>
          </a:prstGeom>
          <a:noFill/>
          <a:ln>
            <a:noFill/>
          </a:ln>
        </p:spPr>
      </p:pic>
    </p:spTree>
    <p:extLst>
      <p:ext uri="{BB962C8B-B14F-4D97-AF65-F5344CB8AC3E}">
        <p14:creationId xmlns:p14="http://schemas.microsoft.com/office/powerpoint/2010/main" val="1209732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rgbClr val="FFFFFF"/>
        </a:solidFill>
        <a:effectLst/>
      </p:bgPr>
    </p:bg>
    <p:spTree>
      <p:nvGrpSpPr>
        <p:cNvPr id="1" name="Shape 176"/>
        <p:cNvGrpSpPr/>
        <p:nvPr/>
      </p:nvGrpSpPr>
      <p:grpSpPr>
        <a:xfrm>
          <a:off x="0" y="0"/>
          <a:ext cx="0" cy="0"/>
          <a:chOff x="0" y="0"/>
          <a:chExt cx="0" cy="0"/>
        </a:xfrm>
      </p:grpSpPr>
      <p:sp>
        <p:nvSpPr>
          <p:cNvPr id="177" name="Google Shape;177;p31"/>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178" name="Google Shape;178;p31"/>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79" name="Google Shape;179;p31"/>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0" name="Google Shape;180;p31"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181" name="Google Shape;181;p31"/>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82" name="Google Shape;182;p31"/>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183" name="Google Shape;183;p31"/>
          <p:cNvPicPr preferRelativeResize="0"/>
          <p:nvPr/>
        </p:nvPicPr>
        <p:blipFill rotWithShape="1">
          <a:blip r:embed="rId3">
            <a:alphaModFix/>
          </a:blip>
          <a:srcRect t="26105" b="23302"/>
          <a:stretch/>
        </p:blipFill>
        <p:spPr>
          <a:xfrm>
            <a:off x="788144" y="2012186"/>
            <a:ext cx="8482112" cy="3932215"/>
          </a:xfrm>
          <a:prstGeom prst="rect">
            <a:avLst/>
          </a:prstGeom>
          <a:noFill/>
          <a:ln>
            <a:noFill/>
          </a:ln>
        </p:spPr>
      </p:pic>
    </p:spTree>
    <p:extLst>
      <p:ext uri="{BB962C8B-B14F-4D97-AF65-F5344CB8AC3E}">
        <p14:creationId xmlns:p14="http://schemas.microsoft.com/office/powerpoint/2010/main" val="2824652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4">
  <p:cSld name="Title slide 4">
    <p:bg>
      <p:bgPr>
        <a:solidFill>
          <a:srgbClr val="FFFFFF"/>
        </a:solidFill>
        <a:effectLst/>
      </p:bgPr>
    </p:bg>
    <p:spTree>
      <p:nvGrpSpPr>
        <p:cNvPr id="1" name="Shape 184"/>
        <p:cNvGrpSpPr/>
        <p:nvPr/>
      </p:nvGrpSpPr>
      <p:grpSpPr>
        <a:xfrm>
          <a:off x="0" y="0"/>
          <a:ext cx="0" cy="0"/>
          <a:chOff x="0" y="0"/>
          <a:chExt cx="0" cy="0"/>
        </a:xfrm>
      </p:grpSpPr>
      <p:sp>
        <p:nvSpPr>
          <p:cNvPr id="185" name="Google Shape;185;p32"/>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186" name="Google Shape;186;p32"/>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87" name="Google Shape;187;p32"/>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8" name="Google Shape;188;p32"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189" name="Google Shape;189;p32"/>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90" name="Google Shape;190;p32"/>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191" name="Google Shape;191;p32"/>
          <p:cNvPicPr preferRelativeResize="0"/>
          <p:nvPr/>
        </p:nvPicPr>
        <p:blipFill rotWithShape="1">
          <a:blip r:embed="rId3">
            <a:alphaModFix/>
          </a:blip>
          <a:srcRect t="13798" b="36350"/>
          <a:stretch/>
        </p:blipFill>
        <p:spPr>
          <a:xfrm>
            <a:off x="794145" y="1948654"/>
            <a:ext cx="8486610" cy="3875093"/>
          </a:xfrm>
          <a:prstGeom prst="rect">
            <a:avLst/>
          </a:prstGeom>
          <a:noFill/>
          <a:ln>
            <a:noFill/>
          </a:ln>
        </p:spPr>
      </p:pic>
    </p:spTree>
    <p:extLst>
      <p:ext uri="{BB962C8B-B14F-4D97-AF65-F5344CB8AC3E}">
        <p14:creationId xmlns:p14="http://schemas.microsoft.com/office/powerpoint/2010/main" val="3223507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5">
  <p:cSld name="Title slide 5">
    <p:bg>
      <p:bgPr>
        <a:solidFill>
          <a:srgbClr val="FFFFFF"/>
        </a:solidFill>
        <a:effectLst/>
      </p:bgPr>
    </p:bg>
    <p:spTree>
      <p:nvGrpSpPr>
        <p:cNvPr id="1" name="Shape 192"/>
        <p:cNvGrpSpPr/>
        <p:nvPr/>
      </p:nvGrpSpPr>
      <p:grpSpPr>
        <a:xfrm>
          <a:off x="0" y="0"/>
          <a:ext cx="0" cy="0"/>
          <a:chOff x="0" y="0"/>
          <a:chExt cx="0" cy="0"/>
        </a:xfrm>
      </p:grpSpPr>
      <p:sp>
        <p:nvSpPr>
          <p:cNvPr id="193" name="Google Shape;193;p33"/>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194" name="Google Shape;194;p33"/>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195" name="Google Shape;195;p33"/>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96" name="Google Shape;196;p33"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197" name="Google Shape;197;p33"/>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198" name="Google Shape;198;p33"/>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199" name="Google Shape;199;p33"/>
          <p:cNvPicPr preferRelativeResize="0"/>
          <p:nvPr/>
        </p:nvPicPr>
        <p:blipFill rotWithShape="1">
          <a:blip r:embed="rId3">
            <a:alphaModFix/>
          </a:blip>
          <a:srcRect t="17531" b="37994"/>
          <a:stretch/>
        </p:blipFill>
        <p:spPr>
          <a:xfrm>
            <a:off x="893090" y="2435949"/>
            <a:ext cx="8485814" cy="3456624"/>
          </a:xfrm>
          <a:prstGeom prst="rect">
            <a:avLst/>
          </a:prstGeom>
          <a:noFill/>
          <a:ln>
            <a:noFill/>
          </a:ln>
        </p:spPr>
      </p:pic>
    </p:spTree>
    <p:extLst>
      <p:ext uri="{BB962C8B-B14F-4D97-AF65-F5344CB8AC3E}">
        <p14:creationId xmlns:p14="http://schemas.microsoft.com/office/powerpoint/2010/main" val="3889573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6">
  <p:cSld name="Title slide 6">
    <p:bg>
      <p:bgPr>
        <a:solidFill>
          <a:srgbClr val="FFFFFF"/>
        </a:solidFill>
        <a:effectLst/>
      </p:bgPr>
    </p:bg>
    <p:spTree>
      <p:nvGrpSpPr>
        <p:cNvPr id="1" name="Shape 200"/>
        <p:cNvGrpSpPr/>
        <p:nvPr/>
      </p:nvGrpSpPr>
      <p:grpSpPr>
        <a:xfrm>
          <a:off x="0" y="0"/>
          <a:ext cx="0" cy="0"/>
          <a:chOff x="0" y="0"/>
          <a:chExt cx="0" cy="0"/>
        </a:xfrm>
      </p:grpSpPr>
      <p:sp>
        <p:nvSpPr>
          <p:cNvPr id="201" name="Google Shape;201;p34"/>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202" name="Google Shape;202;p34"/>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03" name="Google Shape;203;p34"/>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04" name="Google Shape;204;p34"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205" name="Google Shape;205;p34"/>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206" name="Google Shape;206;p34"/>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207" name="Google Shape;207;p34"/>
          <p:cNvPicPr preferRelativeResize="0"/>
          <p:nvPr/>
        </p:nvPicPr>
        <p:blipFill rotWithShape="1">
          <a:blip r:embed="rId3">
            <a:alphaModFix/>
          </a:blip>
          <a:srcRect t="15304" b="27989"/>
          <a:stretch/>
        </p:blipFill>
        <p:spPr>
          <a:xfrm>
            <a:off x="1059520" y="1972378"/>
            <a:ext cx="7939357" cy="4122121"/>
          </a:xfrm>
          <a:prstGeom prst="rect">
            <a:avLst/>
          </a:prstGeom>
          <a:noFill/>
          <a:ln>
            <a:noFill/>
          </a:ln>
        </p:spPr>
      </p:pic>
    </p:spTree>
    <p:extLst>
      <p:ext uri="{BB962C8B-B14F-4D97-AF65-F5344CB8AC3E}">
        <p14:creationId xmlns:p14="http://schemas.microsoft.com/office/powerpoint/2010/main" val="10528168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7">
  <p:cSld name="Title slide 7">
    <p:bg>
      <p:bgPr>
        <a:solidFill>
          <a:srgbClr val="FFFFFF"/>
        </a:solidFill>
        <a:effectLst/>
      </p:bgPr>
    </p:bg>
    <p:spTree>
      <p:nvGrpSpPr>
        <p:cNvPr id="1" name="Shape 208"/>
        <p:cNvGrpSpPr/>
        <p:nvPr/>
      </p:nvGrpSpPr>
      <p:grpSpPr>
        <a:xfrm>
          <a:off x="0" y="0"/>
          <a:ext cx="0" cy="0"/>
          <a:chOff x="0" y="0"/>
          <a:chExt cx="0" cy="0"/>
        </a:xfrm>
      </p:grpSpPr>
      <p:sp>
        <p:nvSpPr>
          <p:cNvPr id="209" name="Google Shape;209;p35"/>
          <p:cNvSpPr/>
          <p:nvPr/>
        </p:nvSpPr>
        <p:spPr>
          <a:xfrm>
            <a:off x="0" y="2141358"/>
            <a:ext cx="10074900" cy="325176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540">
              <a:solidFill>
                <a:schemeClr val="dk1"/>
              </a:solidFill>
            </a:endParaRPr>
          </a:p>
        </p:txBody>
      </p:sp>
      <p:sp>
        <p:nvSpPr>
          <p:cNvPr id="210" name="Google Shape;210;p35"/>
          <p:cNvSpPr txBox="1">
            <a:spLocks noGrp="1"/>
          </p:cNvSpPr>
          <p:nvPr>
            <p:ph type="title"/>
          </p:nvPr>
        </p:nvSpPr>
        <p:spPr>
          <a:xfrm>
            <a:off x="2012340" y="713698"/>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11" name="Google Shape;211;p35"/>
          <p:cNvSpPr txBox="1">
            <a:spLocks noGrp="1"/>
          </p:cNvSpPr>
          <p:nvPr>
            <p:ph type="subTitle" idx="1"/>
          </p:nvPr>
        </p:nvSpPr>
        <p:spPr>
          <a:xfrm>
            <a:off x="2012505" y="1223660"/>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12" name="Google Shape;212;p35" descr="ip logo.png"/>
          <p:cNvPicPr preferRelativeResize="0"/>
          <p:nvPr/>
        </p:nvPicPr>
        <p:blipFill rotWithShape="1">
          <a:blip r:embed="rId2">
            <a:alphaModFix/>
          </a:blip>
          <a:srcRect/>
          <a:stretch/>
        </p:blipFill>
        <p:spPr>
          <a:xfrm>
            <a:off x="4397064" y="6664251"/>
            <a:ext cx="1071890" cy="343672"/>
          </a:xfrm>
          <a:prstGeom prst="rect">
            <a:avLst/>
          </a:prstGeom>
          <a:noFill/>
          <a:ln>
            <a:noFill/>
          </a:ln>
        </p:spPr>
      </p:pic>
      <p:sp>
        <p:nvSpPr>
          <p:cNvPr id="213" name="Google Shape;213;p35"/>
          <p:cNvSpPr/>
          <p:nvPr/>
        </p:nvSpPr>
        <p:spPr>
          <a:xfrm>
            <a:off x="2901528"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sp>
        <p:nvSpPr>
          <p:cNvPr id="214" name="Google Shape;214;p35"/>
          <p:cNvSpPr/>
          <p:nvPr/>
        </p:nvSpPr>
        <p:spPr>
          <a:xfrm>
            <a:off x="5741094" y="6809051"/>
            <a:ext cx="1204500" cy="53947"/>
          </a:xfrm>
          <a:prstGeom prst="rect">
            <a:avLst/>
          </a:prstGeom>
          <a:solidFill>
            <a:srgbClr val="F2F2F2"/>
          </a:solidFill>
          <a:ln>
            <a:noFill/>
          </a:ln>
        </p:spPr>
        <p:txBody>
          <a:bodyPr spcFirstLastPara="1" wrap="square" lIns="75433" tIns="37703" rIns="75433" bIns="37703" anchor="ctr" anchorCtr="0">
            <a:noAutofit/>
          </a:bodyPr>
          <a:lstStyle/>
          <a:p>
            <a:pPr marL="0" marR="0" lvl="0" indent="0" algn="ctr" rtl="0">
              <a:spcBef>
                <a:spcPts val="0"/>
              </a:spcBef>
              <a:spcAft>
                <a:spcPts val="0"/>
              </a:spcAft>
              <a:buNone/>
            </a:pPr>
            <a:endParaRPr sz="1540" b="0" i="0" u="none" strike="noStrike" cap="none">
              <a:solidFill>
                <a:srgbClr val="FFFFFF"/>
              </a:solidFill>
              <a:latin typeface="Calibri"/>
              <a:ea typeface="Calibri"/>
              <a:cs typeface="Calibri"/>
              <a:sym typeface="Calibri"/>
            </a:endParaRPr>
          </a:p>
        </p:txBody>
      </p:sp>
      <p:pic>
        <p:nvPicPr>
          <p:cNvPr id="215" name="Google Shape;215;p35"/>
          <p:cNvPicPr preferRelativeResize="0"/>
          <p:nvPr/>
        </p:nvPicPr>
        <p:blipFill rotWithShape="1">
          <a:blip r:embed="rId3">
            <a:alphaModFix/>
          </a:blip>
          <a:srcRect t="20540" b="30495"/>
          <a:stretch/>
        </p:blipFill>
        <p:spPr>
          <a:xfrm>
            <a:off x="784603" y="1983410"/>
            <a:ext cx="8488866" cy="3805620"/>
          </a:xfrm>
          <a:prstGeom prst="rect">
            <a:avLst/>
          </a:prstGeom>
          <a:noFill/>
          <a:ln>
            <a:noFill/>
          </a:ln>
        </p:spPr>
      </p:pic>
    </p:spTree>
    <p:extLst>
      <p:ext uri="{BB962C8B-B14F-4D97-AF65-F5344CB8AC3E}">
        <p14:creationId xmlns:p14="http://schemas.microsoft.com/office/powerpoint/2010/main" val="3510347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1061297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break w/ subtitle">
  <p:cSld name="Section break w/ subtitle">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Font typeface="Ubuntu"/>
              <a:buNone/>
              <a:defRPr sz="2310" b="1">
                <a:solidFill>
                  <a:schemeClr val="dk1"/>
                </a:solidFill>
                <a:latin typeface="Ubuntu"/>
                <a:ea typeface="Ubuntu"/>
                <a:cs typeface="Ubuntu"/>
                <a:sym typeface="Ubuntu"/>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
        <p:nvSpPr>
          <p:cNvPr id="220" name="Google Shape;220;p37"/>
          <p:cNvSpPr txBox="1">
            <a:spLocks noGrp="1"/>
          </p:cNvSpPr>
          <p:nvPr>
            <p:ph type="subTitle" idx="1"/>
          </p:nvPr>
        </p:nvSpPr>
        <p:spPr>
          <a:xfrm>
            <a:off x="2012588" y="3852182"/>
            <a:ext cx="6033390" cy="5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500"/>
              <a:buNone/>
              <a:defRPr sz="165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264653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break, orange">
  <p:cSld name="Section break, orange">
    <p:bg>
      <p:bgPr>
        <a:solidFill>
          <a:schemeClr val="dk1"/>
        </a:solidFill>
        <a:effectLst/>
      </p:bgPr>
    </p:bg>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2012423" y="3342220"/>
            <a:ext cx="6033390" cy="940213"/>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100"/>
              <a:buFont typeface="Ubuntu"/>
              <a:buNone/>
              <a:defRPr sz="2310" b="1">
                <a:solidFill>
                  <a:schemeClr val="lt1"/>
                </a:solidFill>
                <a:latin typeface="Ubuntu"/>
                <a:ea typeface="Ubuntu"/>
                <a:cs typeface="Ubuntu"/>
                <a:sym typeface="Ubuntu"/>
              </a:defRPr>
            </a:lvl1pPr>
            <a:lvl2pPr lvl="1" rtl="0">
              <a:spcBef>
                <a:spcPts val="0"/>
              </a:spcBef>
              <a:spcAft>
                <a:spcPts val="0"/>
              </a:spcAft>
              <a:buClr>
                <a:schemeClr val="lt1"/>
              </a:buClr>
              <a:buSzPts val="1400"/>
              <a:buNone/>
              <a:defRPr>
                <a:solidFill>
                  <a:schemeClr val="lt1"/>
                </a:solidFill>
                <a:latin typeface="Candara"/>
                <a:ea typeface="Candara"/>
                <a:cs typeface="Candara"/>
                <a:sym typeface="Candara"/>
              </a:defRPr>
            </a:lvl2pPr>
            <a:lvl3pPr lvl="2" rtl="0">
              <a:spcBef>
                <a:spcPts val="0"/>
              </a:spcBef>
              <a:spcAft>
                <a:spcPts val="0"/>
              </a:spcAft>
              <a:buClr>
                <a:schemeClr val="lt1"/>
              </a:buClr>
              <a:buSzPts val="1400"/>
              <a:buNone/>
              <a:defRPr>
                <a:solidFill>
                  <a:schemeClr val="lt1"/>
                </a:solidFill>
                <a:latin typeface="Candara"/>
                <a:ea typeface="Candara"/>
                <a:cs typeface="Candara"/>
                <a:sym typeface="Candara"/>
              </a:defRPr>
            </a:lvl3pPr>
            <a:lvl4pPr lvl="3" rtl="0">
              <a:spcBef>
                <a:spcPts val="0"/>
              </a:spcBef>
              <a:spcAft>
                <a:spcPts val="0"/>
              </a:spcAft>
              <a:buClr>
                <a:schemeClr val="lt1"/>
              </a:buClr>
              <a:buSzPts val="1400"/>
              <a:buNone/>
              <a:defRPr>
                <a:solidFill>
                  <a:schemeClr val="lt1"/>
                </a:solidFill>
                <a:latin typeface="Candara"/>
                <a:ea typeface="Candara"/>
                <a:cs typeface="Candara"/>
                <a:sym typeface="Candara"/>
              </a:defRPr>
            </a:lvl4pPr>
            <a:lvl5pPr lvl="4" rtl="0">
              <a:spcBef>
                <a:spcPts val="0"/>
              </a:spcBef>
              <a:spcAft>
                <a:spcPts val="0"/>
              </a:spcAft>
              <a:buClr>
                <a:schemeClr val="lt1"/>
              </a:buClr>
              <a:buSzPts val="1400"/>
              <a:buNone/>
              <a:defRPr>
                <a:solidFill>
                  <a:schemeClr val="lt1"/>
                </a:solidFill>
                <a:latin typeface="Candara"/>
                <a:ea typeface="Candara"/>
                <a:cs typeface="Candara"/>
                <a:sym typeface="Candara"/>
              </a:defRPr>
            </a:lvl5pPr>
            <a:lvl6pPr lvl="5" rtl="0">
              <a:spcBef>
                <a:spcPts val="0"/>
              </a:spcBef>
              <a:spcAft>
                <a:spcPts val="0"/>
              </a:spcAft>
              <a:buClr>
                <a:schemeClr val="lt1"/>
              </a:buClr>
              <a:buSzPts val="1400"/>
              <a:buNone/>
              <a:defRPr>
                <a:solidFill>
                  <a:schemeClr val="lt1"/>
                </a:solidFill>
                <a:latin typeface="Candara"/>
                <a:ea typeface="Candara"/>
                <a:cs typeface="Candara"/>
                <a:sym typeface="Candara"/>
              </a:defRPr>
            </a:lvl6pPr>
            <a:lvl7pPr lvl="6" rtl="0">
              <a:spcBef>
                <a:spcPts val="0"/>
              </a:spcBef>
              <a:spcAft>
                <a:spcPts val="0"/>
              </a:spcAft>
              <a:buClr>
                <a:schemeClr val="lt1"/>
              </a:buClr>
              <a:buSzPts val="1400"/>
              <a:buNone/>
              <a:defRPr>
                <a:solidFill>
                  <a:schemeClr val="lt1"/>
                </a:solidFill>
                <a:latin typeface="Candara"/>
                <a:ea typeface="Candara"/>
                <a:cs typeface="Candara"/>
                <a:sym typeface="Candara"/>
              </a:defRPr>
            </a:lvl7pPr>
            <a:lvl8pPr lvl="7" rtl="0">
              <a:spcBef>
                <a:spcPts val="0"/>
              </a:spcBef>
              <a:spcAft>
                <a:spcPts val="0"/>
              </a:spcAft>
              <a:buClr>
                <a:schemeClr val="lt1"/>
              </a:buClr>
              <a:buSzPts val="1400"/>
              <a:buNone/>
              <a:defRPr>
                <a:solidFill>
                  <a:schemeClr val="lt1"/>
                </a:solidFill>
                <a:latin typeface="Candara"/>
                <a:ea typeface="Candara"/>
                <a:cs typeface="Candara"/>
                <a:sym typeface="Candara"/>
              </a:defRPr>
            </a:lvl8pPr>
            <a:lvl9pPr lvl="8" rtl="0">
              <a:spcBef>
                <a:spcPts val="0"/>
              </a:spcBef>
              <a:spcAft>
                <a:spcPts val="0"/>
              </a:spcAft>
              <a:buClr>
                <a:schemeClr val="lt1"/>
              </a:buClr>
              <a:buSzPts val="1400"/>
              <a:buNone/>
              <a:defRPr>
                <a:solidFill>
                  <a:schemeClr val="lt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125926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oleObject" Target="../embeddings/oleObject2.bin"/><Relationship Id="rId5" Type="http://schemas.openxmlformats.org/officeDocument/2006/relationships/slideLayout" Target="../slideLayouts/slideLayout9.xml"/><Relationship Id="rId10" Type="http://schemas.openxmlformats.org/officeDocument/2006/relationships/tags" Target="../tags/tag3.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50" Type="http://schemas.openxmlformats.org/officeDocument/2006/relationships/slideLayout" Target="../slideLayouts/slideLayout88.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20" Type="http://schemas.openxmlformats.org/officeDocument/2006/relationships/slideLayout" Target="../slideLayouts/slideLayout58.xml"/><Relationship Id="rId41" Type="http://schemas.openxmlformats.org/officeDocument/2006/relationships/slideLayout" Target="../slideLayouts/slideLayout79.xml"/><Relationship Id="rId1" Type="http://schemas.openxmlformats.org/officeDocument/2006/relationships/slideLayout" Target="../slideLayouts/slideLayout39.xml"/><Relationship Id="rId6"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47" Type="http://schemas.openxmlformats.org/officeDocument/2006/relationships/slideLayout" Target="../slideLayouts/slideLayout136.xml"/><Relationship Id="rId50" Type="http://schemas.openxmlformats.org/officeDocument/2006/relationships/slideLayout" Target="../slideLayouts/slideLayout139.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9" Type="http://schemas.openxmlformats.org/officeDocument/2006/relationships/slideLayout" Target="../slideLayouts/slideLayout118.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45" Type="http://schemas.openxmlformats.org/officeDocument/2006/relationships/slideLayout" Target="../slideLayouts/slideLayout134.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49" Type="http://schemas.openxmlformats.org/officeDocument/2006/relationships/slideLayout" Target="../slideLayouts/slideLayout138.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4" Type="http://schemas.openxmlformats.org/officeDocument/2006/relationships/slideLayout" Target="../slideLayouts/slideLayout133.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 Id="rId48" Type="http://schemas.openxmlformats.org/officeDocument/2006/relationships/slideLayout" Target="../slideLayouts/slideLayout137.xml"/><Relationship Id="rId8" Type="http://schemas.openxmlformats.org/officeDocument/2006/relationships/slideLayout" Target="../slideLayouts/slideLayout97.xml"/><Relationship Id="rId51" Type="http://schemas.openxmlformats.org/officeDocument/2006/relationships/theme" Target="../theme/theme5.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46" Type="http://schemas.openxmlformats.org/officeDocument/2006/relationships/slideLayout" Target="../slideLayouts/slideLayout135.xml"/><Relationship Id="rId20" Type="http://schemas.openxmlformats.org/officeDocument/2006/relationships/slideLayout" Target="../slideLayouts/slideLayout109.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92E12EF-74D8-BCCB-8CC7-78C40944F89B}"/>
              </a:ext>
            </a:extLst>
          </p:cNvPr>
          <p:cNvGraphicFramePr>
            <a:graphicFrameLocks noChangeAspect="1"/>
          </p:cNvGraphicFramePr>
          <p:nvPr userDrawn="1">
            <p:custDataLst>
              <p:tags r:id="rId6"/>
            </p:custDataLst>
            <p:extLst>
              <p:ext uri="{D42A27DB-BD31-4B8C-83A1-F6EECF244321}">
                <p14:modId xmlns:p14="http://schemas.microsoft.com/office/powerpoint/2010/main" val="1597758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2" name="think-cell data - do not delete" hidden="1">
                        <a:extLst>
                          <a:ext uri="{FF2B5EF4-FFF2-40B4-BE49-F238E27FC236}">
                            <a16:creationId xmlns:a16="http://schemas.microsoft.com/office/drawing/2014/main" id="{F92E12EF-74D8-BCCB-8CC7-78C40944F89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sldNum" idx="12"/>
          </p:nvPr>
        </p:nvSpPr>
        <p:spPr>
          <a:xfrm>
            <a:off x="7338060" y="7317846"/>
            <a:ext cx="2263200" cy="207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A5A5A5"/>
                </a:solidFill>
                <a:latin typeface="Arial"/>
                <a:ea typeface="Arial"/>
                <a:cs typeface="Arial"/>
                <a:sym typeface="Arial"/>
              </a:defRPr>
            </a:lvl1pPr>
            <a:lvl2pPr marL="0" marR="0" lvl="1" indent="0" algn="r" rtl="0">
              <a:spcBef>
                <a:spcPts val="0"/>
              </a:spcBef>
              <a:buNone/>
              <a:defRPr sz="900" b="0" i="0" u="none" strike="noStrike" cap="none">
                <a:solidFill>
                  <a:srgbClr val="A5A5A5"/>
                </a:solidFill>
                <a:latin typeface="Arial"/>
                <a:ea typeface="Arial"/>
                <a:cs typeface="Arial"/>
                <a:sym typeface="Arial"/>
              </a:defRPr>
            </a:lvl2pPr>
            <a:lvl3pPr marL="0" marR="0" lvl="2" indent="0" algn="r" rtl="0">
              <a:spcBef>
                <a:spcPts val="0"/>
              </a:spcBef>
              <a:buNone/>
              <a:defRPr sz="900" b="0" i="0" u="none" strike="noStrike" cap="none">
                <a:solidFill>
                  <a:srgbClr val="A5A5A5"/>
                </a:solidFill>
                <a:latin typeface="Arial"/>
                <a:ea typeface="Arial"/>
                <a:cs typeface="Arial"/>
                <a:sym typeface="Arial"/>
              </a:defRPr>
            </a:lvl3pPr>
            <a:lvl4pPr marL="0" marR="0" lvl="3" indent="0" algn="r" rtl="0">
              <a:spcBef>
                <a:spcPts val="0"/>
              </a:spcBef>
              <a:buNone/>
              <a:defRPr sz="900" b="0" i="0" u="none" strike="noStrike" cap="none">
                <a:solidFill>
                  <a:srgbClr val="A5A5A5"/>
                </a:solidFill>
                <a:latin typeface="Arial"/>
                <a:ea typeface="Arial"/>
                <a:cs typeface="Arial"/>
                <a:sym typeface="Arial"/>
              </a:defRPr>
            </a:lvl4pPr>
            <a:lvl5pPr marL="0" marR="0" lvl="4" indent="0" algn="r" rtl="0">
              <a:spcBef>
                <a:spcPts val="0"/>
              </a:spcBef>
              <a:buNone/>
              <a:defRPr sz="900" b="0" i="0" u="none" strike="noStrike" cap="none">
                <a:solidFill>
                  <a:srgbClr val="A5A5A5"/>
                </a:solidFill>
                <a:latin typeface="Arial"/>
                <a:ea typeface="Arial"/>
                <a:cs typeface="Arial"/>
                <a:sym typeface="Arial"/>
              </a:defRPr>
            </a:lvl5pPr>
            <a:lvl6pPr marL="0" marR="0" lvl="5" indent="0" algn="r" rtl="0">
              <a:spcBef>
                <a:spcPts val="0"/>
              </a:spcBef>
              <a:buNone/>
              <a:defRPr sz="900" b="0" i="0" u="none" strike="noStrike" cap="none">
                <a:solidFill>
                  <a:srgbClr val="A5A5A5"/>
                </a:solidFill>
                <a:latin typeface="Arial"/>
                <a:ea typeface="Arial"/>
                <a:cs typeface="Arial"/>
                <a:sym typeface="Arial"/>
              </a:defRPr>
            </a:lvl6pPr>
            <a:lvl7pPr marL="0" marR="0" lvl="6" indent="0" algn="r" rtl="0">
              <a:spcBef>
                <a:spcPts val="0"/>
              </a:spcBef>
              <a:buNone/>
              <a:defRPr sz="900" b="0" i="0" u="none" strike="noStrike" cap="none">
                <a:solidFill>
                  <a:srgbClr val="A5A5A5"/>
                </a:solidFill>
                <a:latin typeface="Arial"/>
                <a:ea typeface="Arial"/>
                <a:cs typeface="Arial"/>
                <a:sym typeface="Arial"/>
              </a:defRPr>
            </a:lvl7pPr>
            <a:lvl8pPr marL="0" marR="0" lvl="7" indent="0" algn="r" rtl="0">
              <a:spcBef>
                <a:spcPts val="0"/>
              </a:spcBef>
              <a:buNone/>
              <a:defRPr sz="900" b="0" i="0" u="none" strike="noStrike" cap="none">
                <a:solidFill>
                  <a:srgbClr val="A5A5A5"/>
                </a:solidFill>
                <a:latin typeface="Arial"/>
                <a:ea typeface="Arial"/>
                <a:cs typeface="Arial"/>
                <a:sym typeface="Arial"/>
              </a:defRPr>
            </a:lvl8pPr>
            <a:lvl9pPr marL="0" marR="0" lvl="8" indent="0" algn="r" rtl="0">
              <a:spcBef>
                <a:spcPts val="0"/>
              </a:spcBef>
              <a:buNone/>
              <a:defRPr sz="9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a:t>
            </a:fld>
            <a:endParaRPr/>
          </a:p>
        </p:txBody>
      </p:sp>
      <p:sp>
        <p:nvSpPr>
          <p:cNvPr id="11" name="Google Shape;11;p1"/>
          <p:cNvSpPr txBox="1"/>
          <p:nvPr/>
        </p:nvSpPr>
        <p:spPr>
          <a:xfrm>
            <a:off x="7338060" y="7315200"/>
            <a:ext cx="2263200" cy="20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6">
          <p15:clr>
            <a:srgbClr val="F26B43"/>
          </p15:clr>
        </p15:guide>
        <p15:guide id="2" orient="horz" pos="4704">
          <p15:clr>
            <a:srgbClr val="F26B43"/>
          </p15:clr>
        </p15:guide>
        <p15:guide id="3" pos="288">
          <p15:clr>
            <a:srgbClr val="F26B43"/>
          </p15:clr>
        </p15:guide>
        <p15:guide id="4" pos="60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85C451A-DEE3-BA01-F8C4-4CA483B7357E}"/>
              </a:ext>
            </a:extLst>
          </p:cNvPr>
          <p:cNvGraphicFramePr>
            <a:graphicFrameLocks noChangeAspect="1"/>
          </p:cNvGraphicFramePr>
          <p:nvPr userDrawn="1">
            <p:custDataLst>
              <p:tags r:id="rId10"/>
            </p:custDataLst>
            <p:extLst>
              <p:ext uri="{D42A27DB-BD31-4B8C-83A1-F6EECF244321}">
                <p14:modId xmlns:p14="http://schemas.microsoft.com/office/powerpoint/2010/main" val="3927823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2" name="think-cell data - do not delete" hidden="1">
                        <a:extLst>
                          <a:ext uri="{FF2B5EF4-FFF2-40B4-BE49-F238E27FC236}">
                            <a16:creationId xmlns:a16="http://schemas.microsoft.com/office/drawing/2014/main" id="{E85C451A-DEE3-BA01-F8C4-4CA483B7357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sldNum" idx="12"/>
          </p:nvPr>
        </p:nvSpPr>
        <p:spPr>
          <a:xfrm>
            <a:off x="7338060" y="7317846"/>
            <a:ext cx="2263200" cy="207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A5A5A5"/>
                </a:solidFill>
                <a:latin typeface="Arial"/>
                <a:ea typeface="Arial"/>
                <a:cs typeface="Arial"/>
                <a:sym typeface="Arial"/>
              </a:defRPr>
            </a:lvl1pPr>
            <a:lvl2pPr marL="0" marR="0" lvl="1" indent="0" algn="r" rtl="0">
              <a:spcBef>
                <a:spcPts val="0"/>
              </a:spcBef>
              <a:buNone/>
              <a:defRPr sz="900" b="0" i="0" u="none" strike="noStrike" cap="none">
                <a:solidFill>
                  <a:srgbClr val="A5A5A5"/>
                </a:solidFill>
                <a:latin typeface="Arial"/>
                <a:ea typeface="Arial"/>
                <a:cs typeface="Arial"/>
                <a:sym typeface="Arial"/>
              </a:defRPr>
            </a:lvl2pPr>
            <a:lvl3pPr marL="0" marR="0" lvl="2" indent="0" algn="r" rtl="0">
              <a:spcBef>
                <a:spcPts val="0"/>
              </a:spcBef>
              <a:buNone/>
              <a:defRPr sz="900" b="0" i="0" u="none" strike="noStrike" cap="none">
                <a:solidFill>
                  <a:srgbClr val="A5A5A5"/>
                </a:solidFill>
                <a:latin typeface="Arial"/>
                <a:ea typeface="Arial"/>
                <a:cs typeface="Arial"/>
                <a:sym typeface="Arial"/>
              </a:defRPr>
            </a:lvl3pPr>
            <a:lvl4pPr marL="0" marR="0" lvl="3" indent="0" algn="r" rtl="0">
              <a:spcBef>
                <a:spcPts val="0"/>
              </a:spcBef>
              <a:buNone/>
              <a:defRPr sz="900" b="0" i="0" u="none" strike="noStrike" cap="none">
                <a:solidFill>
                  <a:srgbClr val="A5A5A5"/>
                </a:solidFill>
                <a:latin typeface="Arial"/>
                <a:ea typeface="Arial"/>
                <a:cs typeface="Arial"/>
                <a:sym typeface="Arial"/>
              </a:defRPr>
            </a:lvl4pPr>
            <a:lvl5pPr marL="0" marR="0" lvl="4" indent="0" algn="r" rtl="0">
              <a:spcBef>
                <a:spcPts val="0"/>
              </a:spcBef>
              <a:buNone/>
              <a:defRPr sz="900" b="0" i="0" u="none" strike="noStrike" cap="none">
                <a:solidFill>
                  <a:srgbClr val="A5A5A5"/>
                </a:solidFill>
                <a:latin typeface="Arial"/>
                <a:ea typeface="Arial"/>
                <a:cs typeface="Arial"/>
                <a:sym typeface="Arial"/>
              </a:defRPr>
            </a:lvl5pPr>
            <a:lvl6pPr marL="0" marR="0" lvl="5" indent="0" algn="r" rtl="0">
              <a:spcBef>
                <a:spcPts val="0"/>
              </a:spcBef>
              <a:buNone/>
              <a:defRPr sz="900" b="0" i="0" u="none" strike="noStrike" cap="none">
                <a:solidFill>
                  <a:srgbClr val="A5A5A5"/>
                </a:solidFill>
                <a:latin typeface="Arial"/>
                <a:ea typeface="Arial"/>
                <a:cs typeface="Arial"/>
                <a:sym typeface="Arial"/>
              </a:defRPr>
            </a:lvl6pPr>
            <a:lvl7pPr marL="0" marR="0" lvl="6" indent="0" algn="r" rtl="0">
              <a:spcBef>
                <a:spcPts val="0"/>
              </a:spcBef>
              <a:buNone/>
              <a:defRPr sz="900" b="0" i="0" u="none" strike="noStrike" cap="none">
                <a:solidFill>
                  <a:srgbClr val="A5A5A5"/>
                </a:solidFill>
                <a:latin typeface="Arial"/>
                <a:ea typeface="Arial"/>
                <a:cs typeface="Arial"/>
                <a:sym typeface="Arial"/>
              </a:defRPr>
            </a:lvl7pPr>
            <a:lvl8pPr marL="0" marR="0" lvl="7" indent="0" algn="r" rtl="0">
              <a:spcBef>
                <a:spcPts val="0"/>
              </a:spcBef>
              <a:buNone/>
              <a:defRPr sz="900" b="0" i="0" u="none" strike="noStrike" cap="none">
                <a:solidFill>
                  <a:srgbClr val="A5A5A5"/>
                </a:solidFill>
                <a:latin typeface="Arial"/>
                <a:ea typeface="Arial"/>
                <a:cs typeface="Arial"/>
                <a:sym typeface="Arial"/>
              </a:defRPr>
            </a:lvl8pPr>
            <a:lvl9pPr marL="0" marR="0" lvl="8" indent="0" algn="r" rtl="0">
              <a:spcBef>
                <a:spcPts val="0"/>
              </a:spcBef>
              <a:buNone/>
              <a:defRPr sz="9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a:t>
            </a:fld>
            <a:endParaRPr/>
          </a:p>
        </p:txBody>
      </p:sp>
      <p:sp>
        <p:nvSpPr>
          <p:cNvPr id="11" name="Google Shape;11;p1"/>
          <p:cNvSpPr txBox="1"/>
          <p:nvPr/>
        </p:nvSpPr>
        <p:spPr>
          <a:xfrm>
            <a:off x="7338060" y="7315200"/>
            <a:ext cx="2263200" cy="20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1217664"/>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6">
          <p15:clr>
            <a:srgbClr val="F26B43"/>
          </p15:clr>
        </p15:guide>
        <p15:guide id="2" orient="horz" pos="4704">
          <p15:clr>
            <a:srgbClr val="F26B43"/>
          </p15:clr>
        </p15:guide>
        <p15:guide id="3" pos="288">
          <p15:clr>
            <a:srgbClr val="F26B43"/>
          </p15:clr>
        </p15:guide>
        <p15:guide id="4" pos="60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701865" y="1813711"/>
            <a:ext cx="7051440" cy="3857867"/>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914400" lvl="1"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371600" lvl="2"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1828800" lvl="3"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286000" lvl="4"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2743200" lvl="5"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200400" lvl="6"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3657600" lvl="7"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114800" lvl="8"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7" name="Google Shape;7;p1"/>
          <p:cNvSpPr txBox="1">
            <a:spLocks noGrp="1"/>
          </p:cNvSpPr>
          <p:nvPr>
            <p:ph type="title"/>
          </p:nvPr>
        </p:nvSpPr>
        <p:spPr>
          <a:xfrm>
            <a:off x="1602645" y="691938"/>
            <a:ext cx="4601850" cy="702213"/>
          </a:xfrm>
          <a:prstGeom prst="rect">
            <a:avLst/>
          </a:prstGeom>
          <a:noFill/>
          <a:ln>
            <a:noFill/>
          </a:ln>
        </p:spPr>
        <p:txBody>
          <a:bodyPr spcFirstLastPara="1" wrap="square" lIns="91425" tIns="91425" rIns="91425" bIns="91425" anchor="t" anchorCtr="0">
            <a:noAutofit/>
          </a:bodyPr>
          <a:lstStyle>
            <a:lvl1pPr lvl="0">
              <a:lnSpc>
                <a:spcPct val="115000"/>
              </a:lnSpc>
              <a:spcBef>
                <a:spcPts val="0"/>
              </a:spcBef>
              <a:spcAft>
                <a:spcPts val="0"/>
              </a:spcAft>
              <a:buClr>
                <a:schemeClr val="dk2"/>
              </a:buClr>
              <a:buSzPts val="1400"/>
              <a:buNone/>
              <a:defRPr>
                <a:solidFill>
                  <a:schemeClr val="dk2"/>
                </a:solidFill>
                <a:latin typeface="Candara"/>
                <a:ea typeface="Candara"/>
                <a:cs typeface="Candara"/>
                <a:sym typeface="Candara"/>
              </a:defRPr>
            </a:lvl1pPr>
            <a:lvl2pPr lvl="1">
              <a:spcBef>
                <a:spcPts val="0"/>
              </a:spcBef>
              <a:spcAft>
                <a:spcPts val="0"/>
              </a:spcAft>
              <a:buSzPts val="1400"/>
              <a:buNone/>
              <a:defRPr>
                <a:latin typeface="Candara"/>
                <a:ea typeface="Candara"/>
                <a:cs typeface="Candara"/>
                <a:sym typeface="Candara"/>
              </a:defRPr>
            </a:lvl2pPr>
            <a:lvl3pPr lvl="2">
              <a:spcBef>
                <a:spcPts val="0"/>
              </a:spcBef>
              <a:spcAft>
                <a:spcPts val="0"/>
              </a:spcAft>
              <a:buSzPts val="1400"/>
              <a:buNone/>
              <a:defRPr>
                <a:latin typeface="Candara"/>
                <a:ea typeface="Candara"/>
                <a:cs typeface="Candara"/>
                <a:sym typeface="Candara"/>
              </a:defRPr>
            </a:lvl3pPr>
            <a:lvl4pPr lvl="3">
              <a:spcBef>
                <a:spcPts val="0"/>
              </a:spcBef>
              <a:spcAft>
                <a:spcPts val="0"/>
              </a:spcAft>
              <a:buSzPts val="1400"/>
              <a:buNone/>
              <a:defRPr>
                <a:latin typeface="Candara"/>
                <a:ea typeface="Candara"/>
                <a:cs typeface="Candara"/>
                <a:sym typeface="Candara"/>
              </a:defRPr>
            </a:lvl4pPr>
            <a:lvl5pPr lvl="4">
              <a:spcBef>
                <a:spcPts val="0"/>
              </a:spcBef>
              <a:spcAft>
                <a:spcPts val="0"/>
              </a:spcAft>
              <a:buSzPts val="1400"/>
              <a:buNone/>
              <a:defRPr>
                <a:latin typeface="Candara"/>
                <a:ea typeface="Candara"/>
                <a:cs typeface="Candara"/>
                <a:sym typeface="Candara"/>
              </a:defRPr>
            </a:lvl5pPr>
            <a:lvl6pPr lvl="5">
              <a:spcBef>
                <a:spcPts val="0"/>
              </a:spcBef>
              <a:spcAft>
                <a:spcPts val="0"/>
              </a:spcAft>
              <a:buSzPts val="1400"/>
              <a:buNone/>
              <a:defRPr>
                <a:latin typeface="Candara"/>
                <a:ea typeface="Candara"/>
                <a:cs typeface="Candara"/>
                <a:sym typeface="Candara"/>
              </a:defRPr>
            </a:lvl6pPr>
            <a:lvl7pPr lvl="6">
              <a:spcBef>
                <a:spcPts val="0"/>
              </a:spcBef>
              <a:spcAft>
                <a:spcPts val="0"/>
              </a:spcAft>
              <a:buSzPts val="1400"/>
              <a:buNone/>
              <a:defRPr>
                <a:latin typeface="Candara"/>
                <a:ea typeface="Candara"/>
                <a:cs typeface="Candara"/>
                <a:sym typeface="Candara"/>
              </a:defRPr>
            </a:lvl7pPr>
            <a:lvl8pPr lvl="7">
              <a:spcBef>
                <a:spcPts val="0"/>
              </a:spcBef>
              <a:spcAft>
                <a:spcPts val="0"/>
              </a:spcAft>
              <a:buSzPts val="1400"/>
              <a:buNone/>
              <a:defRPr>
                <a:latin typeface="Candara"/>
                <a:ea typeface="Candara"/>
                <a:cs typeface="Candara"/>
                <a:sym typeface="Candara"/>
              </a:defRPr>
            </a:lvl8pPr>
            <a:lvl9pPr lvl="8">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632187070"/>
      </p:ext>
    </p:extLst>
  </p:cSld>
  <p:clrMap bg1="lt1" tx1="dk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79"/>
          <p:cNvSpPr txBox="1">
            <a:spLocks noGrp="1"/>
          </p:cNvSpPr>
          <p:nvPr>
            <p:ph type="body" idx="1"/>
          </p:nvPr>
        </p:nvSpPr>
        <p:spPr>
          <a:xfrm>
            <a:off x="1701865" y="1813711"/>
            <a:ext cx="7051440" cy="3857867"/>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914400" lvl="1"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371600" lvl="2"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1828800" lvl="3"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286000" lvl="4"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2743200" lvl="5"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200400" lvl="6"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3657600" lvl="7"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114800" lvl="8"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401" name="Google Shape;401;p79"/>
          <p:cNvSpPr txBox="1">
            <a:spLocks noGrp="1"/>
          </p:cNvSpPr>
          <p:nvPr>
            <p:ph type="title"/>
          </p:nvPr>
        </p:nvSpPr>
        <p:spPr>
          <a:xfrm>
            <a:off x="1602645" y="691938"/>
            <a:ext cx="4601850" cy="702213"/>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None/>
              <a:defRPr>
                <a:solidFill>
                  <a:schemeClr val="dk2"/>
                </a:solidFill>
                <a:latin typeface="Candara"/>
                <a:ea typeface="Candara"/>
                <a:cs typeface="Candara"/>
                <a:sym typeface="Candara"/>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1091613653"/>
      </p:ext>
    </p:extLst>
  </p:cSld>
  <p:clrMap bg1="lt1" tx1="dk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 id="2147483895" r:id="rId36"/>
    <p:sldLayoutId id="2147483896" r:id="rId37"/>
    <p:sldLayoutId id="2147483897" r:id="rId38"/>
    <p:sldLayoutId id="2147483898" r:id="rId39"/>
    <p:sldLayoutId id="2147483899" r:id="rId40"/>
    <p:sldLayoutId id="2147483900" r:id="rId41"/>
    <p:sldLayoutId id="2147483901" r:id="rId42"/>
    <p:sldLayoutId id="2147483902" r:id="rId43"/>
    <p:sldLayoutId id="2147483903" r:id="rId44"/>
    <p:sldLayoutId id="2147483904" r:id="rId45"/>
    <p:sldLayoutId id="2147483905" r:id="rId46"/>
    <p:sldLayoutId id="2147483906" r:id="rId47"/>
    <p:sldLayoutId id="2147483907" r:id="rId48"/>
    <p:sldLayoutId id="2147483908" r:id="rId49"/>
    <p:sldLayoutId id="2147483909" r:id="rId50"/>
    <p:sldLayoutId id="2147483910"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a:off x="1701865" y="1813711"/>
            <a:ext cx="7051440" cy="3857867"/>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914400" lvl="1"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371600" lvl="2"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1828800" lvl="3"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286000" lvl="4"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2743200" lvl="5"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200400" lvl="6"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3657600" lvl="7"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114800" lvl="8" indent="-317500" rtl="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159" name="Google Shape;159;p28"/>
          <p:cNvSpPr txBox="1">
            <a:spLocks noGrp="1"/>
          </p:cNvSpPr>
          <p:nvPr>
            <p:ph type="title"/>
          </p:nvPr>
        </p:nvSpPr>
        <p:spPr>
          <a:xfrm>
            <a:off x="1602645" y="691938"/>
            <a:ext cx="4601850" cy="702213"/>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None/>
              <a:defRPr>
                <a:solidFill>
                  <a:schemeClr val="dk2"/>
                </a:solidFill>
                <a:latin typeface="Candara"/>
                <a:ea typeface="Candara"/>
                <a:cs typeface="Candara"/>
                <a:sym typeface="Candara"/>
              </a:defRPr>
            </a:lvl1pPr>
            <a:lvl2pPr lvl="1" rtl="0">
              <a:spcBef>
                <a:spcPts val="0"/>
              </a:spcBef>
              <a:spcAft>
                <a:spcPts val="0"/>
              </a:spcAft>
              <a:buSzPts val="1400"/>
              <a:buNone/>
              <a:defRPr>
                <a:latin typeface="Candara"/>
                <a:ea typeface="Candara"/>
                <a:cs typeface="Candara"/>
                <a:sym typeface="Candara"/>
              </a:defRPr>
            </a:lvl2pPr>
            <a:lvl3pPr lvl="2" rtl="0">
              <a:spcBef>
                <a:spcPts val="0"/>
              </a:spcBef>
              <a:spcAft>
                <a:spcPts val="0"/>
              </a:spcAft>
              <a:buSzPts val="1400"/>
              <a:buNone/>
              <a:defRPr>
                <a:latin typeface="Candara"/>
                <a:ea typeface="Candara"/>
                <a:cs typeface="Candara"/>
                <a:sym typeface="Candara"/>
              </a:defRPr>
            </a:lvl3pPr>
            <a:lvl4pPr lvl="3" rtl="0">
              <a:spcBef>
                <a:spcPts val="0"/>
              </a:spcBef>
              <a:spcAft>
                <a:spcPts val="0"/>
              </a:spcAft>
              <a:buSzPts val="1400"/>
              <a:buNone/>
              <a:defRPr>
                <a:latin typeface="Candara"/>
                <a:ea typeface="Candara"/>
                <a:cs typeface="Candara"/>
                <a:sym typeface="Candara"/>
              </a:defRPr>
            </a:lvl4pPr>
            <a:lvl5pPr lvl="4" rtl="0">
              <a:spcBef>
                <a:spcPts val="0"/>
              </a:spcBef>
              <a:spcAft>
                <a:spcPts val="0"/>
              </a:spcAft>
              <a:buSzPts val="1400"/>
              <a:buNone/>
              <a:defRPr>
                <a:latin typeface="Candara"/>
                <a:ea typeface="Candara"/>
                <a:cs typeface="Candara"/>
                <a:sym typeface="Candara"/>
              </a:defRPr>
            </a:lvl5pPr>
            <a:lvl6pPr lvl="5" rtl="0">
              <a:spcBef>
                <a:spcPts val="0"/>
              </a:spcBef>
              <a:spcAft>
                <a:spcPts val="0"/>
              </a:spcAft>
              <a:buSzPts val="1400"/>
              <a:buNone/>
              <a:defRPr>
                <a:latin typeface="Candara"/>
                <a:ea typeface="Candara"/>
                <a:cs typeface="Candara"/>
                <a:sym typeface="Candara"/>
              </a:defRPr>
            </a:lvl6pPr>
            <a:lvl7pPr lvl="6" rtl="0">
              <a:spcBef>
                <a:spcPts val="0"/>
              </a:spcBef>
              <a:spcAft>
                <a:spcPts val="0"/>
              </a:spcAft>
              <a:buSzPts val="1400"/>
              <a:buNone/>
              <a:defRPr>
                <a:latin typeface="Candara"/>
                <a:ea typeface="Candara"/>
                <a:cs typeface="Candara"/>
                <a:sym typeface="Candara"/>
              </a:defRPr>
            </a:lvl7pPr>
            <a:lvl8pPr lvl="7" rtl="0">
              <a:spcBef>
                <a:spcPts val="0"/>
              </a:spcBef>
              <a:spcAft>
                <a:spcPts val="0"/>
              </a:spcAft>
              <a:buSzPts val="1400"/>
              <a:buNone/>
              <a:defRPr>
                <a:latin typeface="Candara"/>
                <a:ea typeface="Candara"/>
                <a:cs typeface="Candara"/>
                <a:sym typeface="Candara"/>
              </a:defRPr>
            </a:lvl8pPr>
            <a:lvl9pPr lvl="8" rtl="0">
              <a:spcBef>
                <a:spcPts val="0"/>
              </a:spcBef>
              <a:spcAft>
                <a:spcPts val="0"/>
              </a:spcAft>
              <a:buSzPts val="1400"/>
              <a:buNone/>
              <a:defRPr>
                <a:latin typeface="Candara"/>
                <a:ea typeface="Candara"/>
                <a:cs typeface="Candara"/>
                <a:sym typeface="Candara"/>
              </a:defRPr>
            </a:lvl9pPr>
          </a:lstStyle>
          <a:p>
            <a:endParaRPr/>
          </a:p>
        </p:txBody>
      </p:sp>
    </p:spTree>
    <p:extLst>
      <p:ext uri="{BB962C8B-B14F-4D97-AF65-F5344CB8AC3E}">
        <p14:creationId xmlns:p14="http://schemas.microsoft.com/office/powerpoint/2010/main" val="3293433235"/>
      </p:ext>
    </p:extLst>
  </p:cSld>
  <p:clrMap bg1="lt1" tx1="dk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3.jp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oleObject" Target="../embeddings/oleObject5.bin"/><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oleObject" Target="../embeddings/oleObject6.bin"/><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notesSlide" Target="../notesSlides/notesSlide5.xml"/><Relationship Id="rId5" Type="http://schemas.openxmlformats.org/officeDocument/2006/relationships/tags" Target="../tags/tag11.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image" Target="../media/image1.emf"/><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image" Target="../media/image18.png"/><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image" Target="../media/image23.jpg"/><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58.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2A93B64-45C1-4BCB-4B6E-518CE7037462}"/>
              </a:ext>
            </a:extLst>
          </p:cNvPr>
          <p:cNvGraphicFramePr>
            <a:graphicFrameLocks noChangeAspect="1"/>
          </p:cNvGraphicFramePr>
          <p:nvPr>
            <p:custDataLst>
              <p:tags r:id="rId1"/>
            </p:custDataLst>
            <p:extLst>
              <p:ext uri="{D42A27DB-BD31-4B8C-83A1-F6EECF244321}">
                <p14:modId xmlns:p14="http://schemas.microsoft.com/office/powerpoint/2010/main" val="871666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82A93B64-45C1-4BCB-4B6E-518CE7037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49" name="Google Shape;349;p29"/>
          <p:cNvPicPr preferRelativeResize="0"/>
          <p:nvPr/>
        </p:nvPicPr>
        <p:blipFill>
          <a:blip r:embed="rId6">
            <a:alphaModFix/>
          </a:blip>
          <a:stretch>
            <a:fillRect/>
          </a:stretch>
        </p:blipFill>
        <p:spPr>
          <a:xfrm>
            <a:off x="0" y="1"/>
            <a:ext cx="10055475" cy="7772399"/>
          </a:xfrm>
          <a:prstGeom prst="rect">
            <a:avLst/>
          </a:prstGeom>
          <a:noFill/>
          <a:ln>
            <a:noFill/>
          </a:ln>
        </p:spPr>
      </p:pic>
      <p:sp>
        <p:nvSpPr>
          <p:cNvPr id="350" name="Google Shape;350;p29"/>
          <p:cNvSpPr txBox="1">
            <a:spLocks noGrp="1"/>
          </p:cNvSpPr>
          <p:nvPr>
            <p:ph type="title"/>
          </p:nvPr>
        </p:nvSpPr>
        <p:spPr>
          <a:xfrm>
            <a:off x="554344" y="2771298"/>
            <a:ext cx="8723220" cy="70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Merriweather"/>
              <a:buNone/>
            </a:pPr>
            <a:r>
              <a:rPr lang="en-US" dirty="0"/>
              <a:t>Emerson Early Literacy Challenge</a:t>
            </a:r>
            <a:endParaRPr dirty="0"/>
          </a:p>
        </p:txBody>
      </p:sp>
      <p:pic>
        <p:nvPicPr>
          <p:cNvPr id="4" name="Google Shape;352;p29">
            <a:extLst>
              <a:ext uri="{FF2B5EF4-FFF2-40B4-BE49-F238E27FC236}">
                <a16:creationId xmlns:a16="http://schemas.microsoft.com/office/drawing/2014/main" id="{B4B9AF07-E378-B1B6-7CFF-9A88BDB22A74}"/>
              </a:ext>
            </a:extLst>
          </p:cNvPr>
          <p:cNvPicPr preferRelativeResize="0"/>
          <p:nvPr/>
        </p:nvPicPr>
        <p:blipFill>
          <a:blip r:embed="rId7">
            <a:alphaModFix/>
          </a:blip>
          <a:stretch>
            <a:fillRect/>
          </a:stretch>
        </p:blipFill>
        <p:spPr>
          <a:xfrm>
            <a:off x="0" y="6862771"/>
            <a:ext cx="10058399" cy="913507"/>
          </a:xfrm>
          <a:prstGeom prst="rect">
            <a:avLst/>
          </a:prstGeom>
          <a:noFill/>
          <a:ln>
            <a:noFill/>
          </a:ln>
        </p:spPr>
      </p:pic>
      <p:pic>
        <p:nvPicPr>
          <p:cNvPr id="7" name="Picture 6" descr="A logo for a company&#10;&#10;Description automatically generated">
            <a:extLst>
              <a:ext uri="{FF2B5EF4-FFF2-40B4-BE49-F238E27FC236}">
                <a16:creationId xmlns:a16="http://schemas.microsoft.com/office/drawing/2014/main" id="{DC358003-2C65-A8F2-4A60-FE811AD0F807}"/>
              </a:ext>
            </a:extLst>
          </p:cNvPr>
          <p:cNvPicPr>
            <a:picLocks noChangeAspect="1"/>
          </p:cNvPicPr>
          <p:nvPr/>
        </p:nvPicPr>
        <p:blipFill>
          <a:blip r:embed="rId8"/>
          <a:stretch>
            <a:fillRect/>
          </a:stretch>
        </p:blipFill>
        <p:spPr>
          <a:xfrm>
            <a:off x="-153862" y="2"/>
            <a:ext cx="10363197" cy="7772398"/>
          </a:xfrm>
          <a:prstGeom prst="rect">
            <a:avLst/>
          </a:prstGeom>
        </p:spPr>
      </p:pic>
      <p:sp>
        <p:nvSpPr>
          <p:cNvPr id="351" name="Google Shape;351;p29"/>
          <p:cNvSpPr txBox="1">
            <a:spLocks noGrp="1"/>
          </p:cNvSpPr>
          <p:nvPr>
            <p:ph type="title" idx="2"/>
          </p:nvPr>
        </p:nvSpPr>
        <p:spPr>
          <a:xfrm>
            <a:off x="554344" y="4662469"/>
            <a:ext cx="7818000" cy="31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b="1" dirty="0">
                <a:solidFill>
                  <a:schemeClr val="bg2"/>
                </a:solidFill>
              </a:rPr>
              <a:t>Information Session</a:t>
            </a:r>
          </a:p>
        </p:txBody>
      </p:sp>
      <p:sp>
        <p:nvSpPr>
          <p:cNvPr id="352" name="Google Shape;352;p29"/>
          <p:cNvSpPr txBox="1">
            <a:spLocks noGrp="1"/>
          </p:cNvSpPr>
          <p:nvPr>
            <p:ph type="title" idx="3"/>
          </p:nvPr>
        </p:nvSpPr>
        <p:spPr>
          <a:xfrm>
            <a:off x="554344" y="5048803"/>
            <a:ext cx="7818000" cy="70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solidFill>
                  <a:schemeClr val="bg2"/>
                </a:solidFill>
              </a:rPr>
              <a:t>September 16, 2024</a:t>
            </a:r>
            <a:endParaRPr sz="2000" dirty="0">
              <a:solidFill>
                <a:schemeClr val="bg2"/>
              </a:solidFill>
            </a:endParaRPr>
          </a:p>
        </p:txBody>
      </p:sp>
      <p:sp>
        <p:nvSpPr>
          <p:cNvPr id="3" name="Google Shape;351;p29">
            <a:extLst>
              <a:ext uri="{FF2B5EF4-FFF2-40B4-BE49-F238E27FC236}">
                <a16:creationId xmlns:a16="http://schemas.microsoft.com/office/drawing/2014/main" id="{5F326962-5A42-BD33-CD43-70660593F853}"/>
              </a:ext>
            </a:extLst>
          </p:cNvPr>
          <p:cNvSpPr txBox="1">
            <a:spLocks/>
          </p:cNvSpPr>
          <p:nvPr/>
        </p:nvSpPr>
        <p:spPr>
          <a:xfrm>
            <a:off x="5704577" y="4706954"/>
            <a:ext cx="4254238" cy="2867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9pPr>
          </a:lstStyle>
          <a:p>
            <a:r>
              <a:rPr lang="en-US" b="1" dirty="0">
                <a:solidFill>
                  <a:schemeClr val="tx1"/>
                </a:solidFill>
                <a:latin typeface="Roboto" panose="02000000000000000000" pitchFamily="2" charset="0"/>
                <a:ea typeface="Roboto" panose="02000000000000000000" pitchFamily="2" charset="0"/>
                <a:cs typeface="Roboto" panose="02000000000000000000" pitchFamily="2" charset="0"/>
              </a:rPr>
              <a:t>Welcome! In the chat, please share: </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Name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Title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School / District</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Favorite thing to do in Fall</a:t>
            </a:r>
          </a:p>
        </p:txBody>
      </p:sp>
      <p:sp>
        <p:nvSpPr>
          <p:cNvPr id="5" name="Rectangle 4">
            <a:extLst>
              <a:ext uri="{FF2B5EF4-FFF2-40B4-BE49-F238E27FC236}">
                <a16:creationId xmlns:a16="http://schemas.microsoft.com/office/drawing/2014/main" id="{7DBCC3B7-7969-63BF-FDED-6CE417C1B31E}"/>
              </a:ext>
            </a:extLst>
          </p:cNvPr>
          <p:cNvSpPr/>
          <p:nvPr/>
        </p:nvSpPr>
        <p:spPr>
          <a:xfrm>
            <a:off x="5660509" y="4673904"/>
            <a:ext cx="4298306" cy="1600410"/>
          </a:xfrm>
          <a:prstGeom prst="rect">
            <a:avLst/>
          </a:prstGeom>
          <a:noFill/>
          <a:ln w="19050">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34"/>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Where we work</a:t>
            </a:r>
            <a:endParaRPr/>
          </a:p>
        </p:txBody>
      </p:sp>
      <p:pic>
        <p:nvPicPr>
          <p:cNvPr id="676" name="Google Shape;676;p134"/>
          <p:cNvPicPr preferRelativeResize="0"/>
          <p:nvPr/>
        </p:nvPicPr>
        <p:blipFill>
          <a:blip r:embed="rId3">
            <a:alphaModFix/>
          </a:blip>
          <a:stretch>
            <a:fillRect/>
          </a:stretch>
        </p:blipFill>
        <p:spPr>
          <a:xfrm>
            <a:off x="633545" y="2055745"/>
            <a:ext cx="8791310" cy="40307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35"/>
          <p:cNvSpPr txBox="1">
            <a:spLocks noGrp="1"/>
          </p:cNvSpPr>
          <p:nvPr>
            <p:ph type="title"/>
          </p:nvPr>
        </p:nvSpPr>
        <p:spPr>
          <a:xfrm>
            <a:off x="833030" y="1363900"/>
            <a:ext cx="7727610" cy="445500"/>
          </a:xfrm>
          <a:prstGeom prst="rect">
            <a:avLst/>
          </a:prstGeom>
        </p:spPr>
        <p:txBody>
          <a:bodyPr spcFirstLastPara="1" wrap="square" lIns="100568" tIns="100568" rIns="100568" bIns="100568" anchor="ctr" anchorCtr="0">
            <a:noAutofit/>
          </a:bodyPr>
          <a:lstStyle/>
          <a:p>
            <a:r>
              <a:rPr lang="en"/>
              <a:t>Instruction Partners Team</a:t>
            </a:r>
            <a:endParaRPr/>
          </a:p>
        </p:txBody>
      </p:sp>
      <p:sp>
        <p:nvSpPr>
          <p:cNvPr id="682" name="Google Shape;682;p135"/>
          <p:cNvSpPr/>
          <p:nvPr/>
        </p:nvSpPr>
        <p:spPr>
          <a:xfrm>
            <a:off x="5522879" y="2957762"/>
            <a:ext cx="1271490" cy="1271490"/>
          </a:xfrm>
          <a:prstGeom prst="ellipse">
            <a:avLst/>
          </a:prstGeom>
          <a:noFill/>
          <a:ln w="9525" cap="flat" cmpd="sng">
            <a:solidFill>
              <a:schemeClr val="dk1"/>
            </a:solidFill>
            <a:prstDash val="solid"/>
            <a:round/>
            <a:headEnd type="none" w="sm" len="sm"/>
            <a:tailEnd type="none" w="sm" len="sm"/>
          </a:ln>
        </p:spPr>
        <p:txBody>
          <a:bodyPr spcFirstLastPara="1" wrap="square" lIns="100568" tIns="100568" rIns="100568" bIns="100568" anchor="ctr" anchorCtr="0">
            <a:noAutofit/>
          </a:bodyPr>
          <a:lstStyle/>
          <a:p>
            <a:pPr defTabSz="1005840"/>
            <a:endParaRPr sz="1540"/>
          </a:p>
        </p:txBody>
      </p:sp>
      <p:pic>
        <p:nvPicPr>
          <p:cNvPr id="683" name="Google Shape;683;p135"/>
          <p:cNvPicPr preferRelativeResize="0"/>
          <p:nvPr/>
        </p:nvPicPr>
        <p:blipFill rotWithShape="1">
          <a:blip r:embed="rId3">
            <a:alphaModFix/>
          </a:blip>
          <a:srcRect l="34727" t="1194" r="33649" b="50262"/>
          <a:stretch/>
        </p:blipFill>
        <p:spPr>
          <a:xfrm>
            <a:off x="5560005" y="2981038"/>
            <a:ext cx="1197240" cy="1224960"/>
          </a:xfrm>
          <a:prstGeom prst="ellipse">
            <a:avLst/>
          </a:prstGeom>
          <a:noFill/>
          <a:ln>
            <a:noFill/>
          </a:ln>
        </p:spPr>
      </p:pic>
      <p:sp>
        <p:nvSpPr>
          <p:cNvPr id="684" name="Google Shape;684;p135"/>
          <p:cNvSpPr txBox="1"/>
          <p:nvPr/>
        </p:nvSpPr>
        <p:spPr>
          <a:xfrm>
            <a:off x="5171100" y="4347902"/>
            <a:ext cx="1975050" cy="914064"/>
          </a:xfrm>
          <a:prstGeom prst="rect">
            <a:avLst/>
          </a:prstGeom>
          <a:noFill/>
          <a:ln>
            <a:noFill/>
          </a:ln>
        </p:spPr>
        <p:txBody>
          <a:bodyPr spcFirstLastPara="1" wrap="square" lIns="100568" tIns="100568" rIns="100568" bIns="100568" anchor="t" anchorCtr="0">
            <a:spAutoFit/>
          </a:bodyPr>
          <a:lstStyle/>
          <a:p>
            <a:pPr algn="ctr" defTabSz="1005840"/>
            <a:r>
              <a:rPr lang="en" sz="1540" b="1">
                <a:solidFill>
                  <a:srgbClr val="00ADDC"/>
                </a:solidFill>
                <a:latin typeface="Ubuntu"/>
                <a:ea typeface="Ubuntu"/>
                <a:cs typeface="Ubuntu"/>
                <a:sym typeface="Ubuntu"/>
              </a:rPr>
              <a:t>Laken Detchemendy</a:t>
            </a:r>
            <a:endParaRPr sz="1540" b="1">
              <a:solidFill>
                <a:srgbClr val="00ADDC"/>
              </a:solidFill>
              <a:latin typeface="Ubuntu"/>
              <a:ea typeface="Ubuntu"/>
              <a:cs typeface="Ubuntu"/>
              <a:sym typeface="Ubuntu"/>
            </a:endParaRPr>
          </a:p>
          <a:p>
            <a:pPr algn="ctr" defTabSz="1005840"/>
            <a:endParaRPr sz="1540" b="1">
              <a:solidFill>
                <a:srgbClr val="FF6600"/>
              </a:solidFill>
              <a:latin typeface="Candara"/>
              <a:ea typeface="Candara"/>
              <a:cs typeface="Candara"/>
              <a:sym typeface="Candara"/>
            </a:endParaRPr>
          </a:p>
        </p:txBody>
      </p:sp>
      <p:sp>
        <p:nvSpPr>
          <p:cNvPr id="685" name="Google Shape;685;p135"/>
          <p:cNvSpPr txBox="1"/>
          <p:nvPr/>
        </p:nvSpPr>
        <p:spPr>
          <a:xfrm>
            <a:off x="2819410" y="4347902"/>
            <a:ext cx="1975050" cy="677076"/>
          </a:xfrm>
          <a:prstGeom prst="rect">
            <a:avLst/>
          </a:prstGeom>
          <a:noFill/>
          <a:ln>
            <a:noFill/>
          </a:ln>
        </p:spPr>
        <p:txBody>
          <a:bodyPr spcFirstLastPara="1" wrap="square" lIns="100568" tIns="100568" rIns="100568" bIns="100568" anchor="t" anchorCtr="0">
            <a:spAutoFit/>
          </a:bodyPr>
          <a:lstStyle/>
          <a:p>
            <a:pPr algn="ctr" defTabSz="1005840"/>
            <a:r>
              <a:rPr lang="en" sz="1540" b="1">
                <a:solidFill>
                  <a:srgbClr val="00ADDC"/>
                </a:solidFill>
                <a:latin typeface="Ubuntu"/>
                <a:ea typeface="Ubuntu"/>
                <a:cs typeface="Ubuntu"/>
                <a:sym typeface="Ubuntu"/>
              </a:rPr>
              <a:t>Ashley Cook</a:t>
            </a:r>
            <a:endParaRPr sz="1540" b="1">
              <a:solidFill>
                <a:srgbClr val="00ADDC"/>
              </a:solidFill>
              <a:latin typeface="Ubuntu"/>
              <a:ea typeface="Ubuntu"/>
              <a:cs typeface="Ubuntu"/>
              <a:sym typeface="Ubuntu"/>
            </a:endParaRPr>
          </a:p>
          <a:p>
            <a:pPr algn="ctr" defTabSz="1005840"/>
            <a:endParaRPr sz="1540" b="1">
              <a:solidFill>
                <a:srgbClr val="FF6600"/>
              </a:solidFill>
              <a:latin typeface="Candara"/>
              <a:ea typeface="Candara"/>
              <a:cs typeface="Candara"/>
              <a:sym typeface="Candara"/>
            </a:endParaRPr>
          </a:p>
        </p:txBody>
      </p:sp>
      <p:pic>
        <p:nvPicPr>
          <p:cNvPr id="686" name="Google Shape;686;p135"/>
          <p:cNvPicPr preferRelativeResize="0"/>
          <p:nvPr/>
        </p:nvPicPr>
        <p:blipFill rotWithShape="1">
          <a:blip r:embed="rId4">
            <a:alphaModFix/>
          </a:blip>
          <a:srcRect b="23265"/>
          <a:stretch/>
        </p:blipFill>
        <p:spPr>
          <a:xfrm>
            <a:off x="3208315" y="2981049"/>
            <a:ext cx="1197240" cy="1224960"/>
          </a:xfrm>
          <a:prstGeom prst="ellipse">
            <a:avLst/>
          </a:prstGeom>
          <a:noFill/>
          <a:ln w="9525" cap="flat" cmpd="sng">
            <a:solidFill>
              <a:schemeClr val="lt1"/>
            </a:solidFill>
            <a:prstDash val="solid"/>
            <a:round/>
            <a:headEnd type="none" w="sm" len="sm"/>
            <a:tailEnd type="none" w="sm" len="sm"/>
          </a:ln>
        </p:spPr>
      </p:pic>
      <p:sp>
        <p:nvSpPr>
          <p:cNvPr id="687" name="Google Shape;687;p135"/>
          <p:cNvSpPr/>
          <p:nvPr/>
        </p:nvSpPr>
        <p:spPr>
          <a:xfrm>
            <a:off x="3171189" y="2957762"/>
            <a:ext cx="1271490" cy="1271490"/>
          </a:xfrm>
          <a:prstGeom prst="ellipse">
            <a:avLst/>
          </a:prstGeom>
          <a:noFill/>
          <a:ln w="9525" cap="flat" cmpd="sng">
            <a:solidFill>
              <a:schemeClr val="dk1"/>
            </a:solidFill>
            <a:prstDash val="solid"/>
            <a:round/>
            <a:headEnd type="none" w="sm" len="sm"/>
            <a:tailEnd type="none" w="sm" len="sm"/>
          </a:ln>
        </p:spPr>
        <p:txBody>
          <a:bodyPr spcFirstLastPara="1" wrap="square" lIns="100568" tIns="100568" rIns="100568" bIns="100568" anchor="ctr" anchorCtr="0">
            <a:noAutofit/>
          </a:bodyPr>
          <a:lstStyle/>
          <a:p>
            <a:pPr defTabSz="1005840"/>
            <a:endParaRPr sz="154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1"/>
        <p:cNvGrpSpPr/>
        <p:nvPr/>
      </p:nvGrpSpPr>
      <p:grpSpPr>
        <a:xfrm>
          <a:off x="0" y="0"/>
          <a:ext cx="0" cy="0"/>
          <a:chOff x="0" y="0"/>
          <a:chExt cx="0" cy="0"/>
        </a:xfrm>
      </p:grpSpPr>
      <p:sp>
        <p:nvSpPr>
          <p:cNvPr id="692" name="Google Shape;692;p136"/>
          <p:cNvSpPr txBox="1">
            <a:spLocks noGrp="1"/>
          </p:cNvSpPr>
          <p:nvPr>
            <p:ph type="body" idx="4294967295"/>
          </p:nvPr>
        </p:nvSpPr>
        <p:spPr>
          <a:xfrm>
            <a:off x="668140" y="2750340"/>
            <a:ext cx="4696230" cy="2271720"/>
          </a:xfrm>
          <a:prstGeom prst="rect">
            <a:avLst/>
          </a:prstGeom>
        </p:spPr>
        <p:txBody>
          <a:bodyPr spcFirstLastPara="1" wrap="square" lIns="100568" tIns="100568" rIns="100568" bIns="100568" anchor="t" anchorCtr="0">
            <a:noAutofit/>
          </a:bodyPr>
          <a:lstStyle/>
          <a:p>
            <a:pPr marL="0" indent="0">
              <a:buNone/>
            </a:pPr>
            <a:r>
              <a:rPr lang="en" sz="1980" b="1">
                <a:solidFill>
                  <a:schemeClr val="lt1"/>
                </a:solidFill>
                <a:latin typeface="Ubuntu"/>
                <a:ea typeface="Ubuntu"/>
                <a:cs typeface="Ubuntu"/>
                <a:sym typeface="Ubuntu"/>
              </a:rPr>
              <a:t>We help school and system leaders </a:t>
            </a:r>
            <a:r>
              <a:rPr lang="en" sz="1980">
                <a:solidFill>
                  <a:schemeClr val="lt1"/>
                </a:solidFill>
                <a:latin typeface="Ubuntu"/>
                <a:ea typeface="Ubuntu"/>
                <a:cs typeface="Ubuntu"/>
                <a:sym typeface="Ubuntu"/>
              </a:rPr>
              <a:t>strengthen content-specific professional learning structures </a:t>
            </a:r>
            <a:r>
              <a:rPr lang="en" sz="1980" b="1">
                <a:solidFill>
                  <a:schemeClr val="lt1"/>
                </a:solidFill>
                <a:latin typeface="Ubuntu"/>
                <a:ea typeface="Ubuntu"/>
                <a:cs typeface="Ubuntu"/>
                <a:sym typeface="Ubuntu"/>
              </a:rPr>
              <a:t>so that teachers can deliver exceptional Tier 1 instruction </a:t>
            </a:r>
            <a:r>
              <a:rPr lang="en" sz="1980">
                <a:solidFill>
                  <a:schemeClr val="lt1"/>
                </a:solidFill>
                <a:latin typeface="Ubuntu"/>
                <a:ea typeface="Ubuntu"/>
                <a:cs typeface="Ubuntu"/>
                <a:sym typeface="Ubuntu"/>
              </a:rPr>
              <a:t>that addresses every student’s learning needs.</a:t>
            </a:r>
            <a:endParaRPr sz="1980">
              <a:solidFill>
                <a:schemeClr val="lt1"/>
              </a:solidFill>
              <a:latin typeface="Ubuntu"/>
              <a:ea typeface="Ubuntu"/>
              <a:cs typeface="Ubuntu"/>
              <a:sym typeface="Ubuntu"/>
            </a:endParaRPr>
          </a:p>
        </p:txBody>
      </p:sp>
      <p:pic>
        <p:nvPicPr>
          <p:cNvPr id="693" name="Google Shape;693;p136"/>
          <p:cNvPicPr preferRelativeResize="0"/>
          <p:nvPr/>
        </p:nvPicPr>
        <p:blipFill rotWithShape="1">
          <a:blip r:embed="rId3">
            <a:alphaModFix/>
          </a:blip>
          <a:srcRect l="20518" r="20518"/>
          <a:stretch/>
        </p:blipFill>
        <p:spPr>
          <a:xfrm>
            <a:off x="5784240" y="2075160"/>
            <a:ext cx="3796650" cy="3622080"/>
          </a:xfrm>
          <a:prstGeom prst="ellipse">
            <a:avLst/>
          </a:prstGeom>
          <a:noFill/>
          <a:ln w="9525" cap="flat" cmpd="sng">
            <a:solidFill>
              <a:schemeClr val="lt1"/>
            </a:solidFill>
            <a:prstDash val="solid"/>
            <a:round/>
            <a:headEnd type="none" w="sm" len="sm"/>
            <a:tailEnd type="none" w="sm" len="sm"/>
          </a:ln>
        </p:spPr>
      </p:pic>
      <p:sp>
        <p:nvSpPr>
          <p:cNvPr id="694" name="Google Shape;694;p136"/>
          <p:cNvSpPr txBox="1">
            <a:spLocks noGrp="1"/>
          </p:cNvSpPr>
          <p:nvPr>
            <p:ph type="title" idx="4294967295"/>
          </p:nvPr>
        </p:nvSpPr>
        <p:spPr>
          <a:xfrm>
            <a:off x="751025" y="1591655"/>
            <a:ext cx="7716390" cy="445500"/>
          </a:xfrm>
          <a:prstGeom prst="rect">
            <a:avLst/>
          </a:prstGeom>
        </p:spPr>
        <p:txBody>
          <a:bodyPr spcFirstLastPara="1" wrap="square" lIns="100568" tIns="100568" rIns="100568" bIns="100568" anchor="t" anchorCtr="0">
            <a:noAutofit/>
          </a:bodyPr>
          <a:lstStyle/>
          <a:p>
            <a:r>
              <a:rPr lang="en" sz="2310" b="1">
                <a:solidFill>
                  <a:schemeClr val="lt1"/>
                </a:solidFill>
                <a:latin typeface="Ubuntu"/>
                <a:ea typeface="Ubuntu"/>
                <a:cs typeface="Ubuntu"/>
                <a:sym typeface="Ubuntu"/>
              </a:rPr>
              <a:t>Our charge</a:t>
            </a:r>
            <a:endParaRPr sz="2310" b="1">
              <a:solidFill>
                <a:schemeClr val="lt1"/>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37"/>
          <p:cNvSpPr txBox="1">
            <a:spLocks noGrp="1"/>
          </p:cNvSpPr>
          <p:nvPr>
            <p:ph type="title"/>
          </p:nvPr>
        </p:nvSpPr>
        <p:spPr>
          <a:xfrm>
            <a:off x="833030" y="1363900"/>
            <a:ext cx="7727610" cy="445500"/>
          </a:xfrm>
          <a:prstGeom prst="rect">
            <a:avLst/>
          </a:prstGeom>
        </p:spPr>
        <p:txBody>
          <a:bodyPr spcFirstLastPara="1" wrap="square" lIns="100568" tIns="100568" rIns="100568" bIns="100568" anchor="ctr" anchorCtr="0">
            <a:noAutofit/>
          </a:bodyPr>
          <a:lstStyle/>
          <a:p>
            <a:r>
              <a:rPr lang="en"/>
              <a:t>Essential practices for early literacy instruction</a:t>
            </a:r>
            <a:endParaRPr/>
          </a:p>
        </p:txBody>
      </p:sp>
      <p:sp>
        <p:nvSpPr>
          <p:cNvPr id="700" name="Google Shape;700;p137"/>
          <p:cNvSpPr txBox="1"/>
          <p:nvPr/>
        </p:nvSpPr>
        <p:spPr>
          <a:xfrm>
            <a:off x="833030" y="2307646"/>
            <a:ext cx="4060980" cy="4277934"/>
          </a:xfrm>
          <a:prstGeom prst="rect">
            <a:avLst/>
          </a:prstGeom>
          <a:noFill/>
          <a:ln>
            <a:noFill/>
          </a:ln>
        </p:spPr>
        <p:txBody>
          <a:bodyPr spcFirstLastPara="1" wrap="square" lIns="100568" tIns="100568" rIns="100568" bIns="100568" anchor="t" anchorCtr="0">
            <a:spAutoFit/>
          </a:bodyPr>
          <a:lstStyle/>
          <a:p>
            <a:pPr defTabSz="1005840">
              <a:lnSpc>
                <a:spcPct val="115000"/>
              </a:lnSpc>
            </a:pPr>
            <a:r>
              <a:rPr lang="en" sz="1540">
                <a:solidFill>
                  <a:srgbClr val="434343"/>
                </a:solidFill>
                <a:latin typeface="Candara"/>
                <a:ea typeface="Candara"/>
                <a:cs typeface="Candara"/>
                <a:sym typeface="Candara"/>
              </a:rPr>
              <a:t>We set out to identify the most critical elements of </a:t>
            </a:r>
            <a:r>
              <a:rPr lang="en" sz="1540" b="1">
                <a:solidFill>
                  <a:srgbClr val="434343"/>
                </a:solidFill>
                <a:latin typeface="Candara"/>
                <a:ea typeface="Candara"/>
                <a:cs typeface="Candara"/>
                <a:sym typeface="Candara"/>
              </a:rPr>
              <a:t>high-quality, effective early literacy systems</a:t>
            </a:r>
            <a:r>
              <a:rPr lang="en" sz="1540">
                <a:solidFill>
                  <a:srgbClr val="434343"/>
                </a:solidFill>
                <a:latin typeface="Candara"/>
                <a:ea typeface="Candara"/>
                <a:cs typeface="Candara"/>
                <a:sym typeface="Candara"/>
              </a:rPr>
              <a:t>.</a:t>
            </a:r>
            <a:endParaRPr sz="1540">
              <a:solidFill>
                <a:srgbClr val="434343"/>
              </a:solidFill>
              <a:latin typeface="Candara"/>
              <a:ea typeface="Candara"/>
              <a:cs typeface="Candara"/>
              <a:sym typeface="Candara"/>
            </a:endParaRPr>
          </a:p>
          <a:p>
            <a:pPr defTabSz="1005840">
              <a:lnSpc>
                <a:spcPct val="115000"/>
              </a:lnSpc>
              <a:spcBef>
                <a:spcPts val="2090"/>
              </a:spcBef>
            </a:pPr>
            <a:r>
              <a:rPr lang="en" sz="1540">
                <a:solidFill>
                  <a:srgbClr val="434343"/>
                </a:solidFill>
                <a:latin typeface="Candara"/>
                <a:ea typeface="Candara"/>
                <a:cs typeface="Candara"/>
                <a:sym typeface="Candara"/>
              </a:rPr>
              <a:t>We discovered that the solution lies at the </a:t>
            </a:r>
            <a:r>
              <a:rPr lang="en" sz="1540" b="1" i="1">
                <a:solidFill>
                  <a:srgbClr val="434343"/>
                </a:solidFill>
                <a:latin typeface="Candara"/>
                <a:ea typeface="Candara"/>
                <a:cs typeface="Candara"/>
                <a:sym typeface="Candara"/>
              </a:rPr>
              <a:t>school and district level</a:t>
            </a:r>
            <a:r>
              <a:rPr lang="en" sz="1540">
                <a:solidFill>
                  <a:srgbClr val="434343"/>
                </a:solidFill>
                <a:latin typeface="Candara"/>
                <a:ea typeface="Candara"/>
                <a:cs typeface="Candara"/>
                <a:sym typeface="Candara"/>
              </a:rPr>
              <a:t>.</a:t>
            </a:r>
            <a:endParaRPr sz="1540">
              <a:solidFill>
                <a:srgbClr val="434343"/>
              </a:solidFill>
              <a:latin typeface="Candara"/>
              <a:ea typeface="Candara"/>
              <a:cs typeface="Candara"/>
              <a:sym typeface="Candara"/>
            </a:endParaRPr>
          </a:p>
          <a:p>
            <a:pPr defTabSz="1005840">
              <a:lnSpc>
                <a:spcPct val="115000"/>
              </a:lnSpc>
              <a:spcBef>
                <a:spcPts val="2090"/>
              </a:spcBef>
            </a:pPr>
            <a:r>
              <a:rPr lang="en" sz="1540">
                <a:solidFill>
                  <a:srgbClr val="434343"/>
                </a:solidFill>
                <a:latin typeface="Candara"/>
                <a:ea typeface="Candara"/>
                <a:cs typeface="Candara"/>
                <a:sym typeface="Candara"/>
              </a:rPr>
              <a:t>We assembled a set of practices that invite leaders and teachers to reimagine how they center early literacy instruction to </a:t>
            </a:r>
            <a:r>
              <a:rPr lang="en" sz="1540" b="1">
                <a:solidFill>
                  <a:srgbClr val="434343"/>
                </a:solidFill>
                <a:latin typeface="Candara"/>
                <a:ea typeface="Candara"/>
                <a:cs typeface="Candara"/>
                <a:sym typeface="Candara"/>
              </a:rPr>
              <a:t>accelerate students’ development of foundational reading skills</a:t>
            </a:r>
            <a:r>
              <a:rPr lang="en" sz="1540">
                <a:solidFill>
                  <a:srgbClr val="434343"/>
                </a:solidFill>
                <a:latin typeface="Candara"/>
                <a:ea typeface="Candara"/>
                <a:cs typeface="Candara"/>
                <a:sym typeface="Candara"/>
              </a:rPr>
              <a:t>.</a:t>
            </a:r>
            <a:endParaRPr sz="1540">
              <a:solidFill>
                <a:srgbClr val="434343"/>
              </a:solidFill>
              <a:latin typeface="Candara"/>
              <a:ea typeface="Candara"/>
              <a:cs typeface="Candara"/>
              <a:sym typeface="Candara"/>
            </a:endParaRPr>
          </a:p>
          <a:p>
            <a:pPr defTabSz="1005840">
              <a:lnSpc>
                <a:spcPct val="115000"/>
              </a:lnSpc>
              <a:spcBef>
                <a:spcPts val="2090"/>
              </a:spcBef>
              <a:spcAft>
                <a:spcPts val="2090"/>
              </a:spcAft>
            </a:pPr>
            <a:endParaRPr sz="1540">
              <a:solidFill>
                <a:srgbClr val="434343"/>
              </a:solidFill>
              <a:latin typeface="Candara"/>
              <a:ea typeface="Candara"/>
              <a:cs typeface="Candara"/>
              <a:sym typeface="Candara"/>
            </a:endParaRPr>
          </a:p>
        </p:txBody>
      </p:sp>
      <p:sp>
        <p:nvSpPr>
          <p:cNvPr id="701" name="Google Shape;701;p137"/>
          <p:cNvSpPr txBox="1">
            <a:spLocks noGrp="1"/>
          </p:cNvSpPr>
          <p:nvPr>
            <p:ph type="title" idx="4294967295"/>
          </p:nvPr>
        </p:nvSpPr>
        <p:spPr>
          <a:xfrm>
            <a:off x="5029200" y="2307645"/>
            <a:ext cx="5029200" cy="3617790"/>
          </a:xfrm>
          <a:prstGeom prst="rect">
            <a:avLst/>
          </a:prstGeom>
          <a:solidFill>
            <a:schemeClr val="accent5"/>
          </a:solidFill>
        </p:spPr>
        <p:txBody>
          <a:bodyPr spcFirstLastPara="1" wrap="square" lIns="100568" tIns="100568" rIns="100568" bIns="100568" anchor="t" anchorCtr="0">
            <a:noAutofit/>
          </a:bodyPr>
          <a:lstStyle/>
          <a:p>
            <a:pPr marR="238930"/>
            <a:endParaRPr sz="1650">
              <a:solidFill>
                <a:schemeClr val="lt1"/>
              </a:solidFill>
            </a:endParaRPr>
          </a:p>
          <a:p>
            <a:pPr marR="238930"/>
            <a:r>
              <a:rPr lang="en" sz="1650">
                <a:solidFill>
                  <a:schemeClr val="lt1"/>
                </a:solidFill>
              </a:rPr>
              <a:t>The essential practices are:</a:t>
            </a:r>
            <a:endParaRPr sz="1650">
              <a:solidFill>
                <a:schemeClr val="lt1"/>
              </a:solidFill>
            </a:endParaRPr>
          </a:p>
          <a:p>
            <a:pPr marR="238930"/>
            <a:endParaRPr sz="1650">
              <a:solidFill>
                <a:schemeClr val="lt1"/>
              </a:solidFill>
            </a:endParaRPr>
          </a:p>
          <a:p>
            <a:pPr marL="502920" marR="238930" indent="-356235">
              <a:buClr>
                <a:schemeClr val="lt1"/>
              </a:buClr>
              <a:buSzPts val="1500"/>
              <a:buChar char="●"/>
            </a:pPr>
            <a:r>
              <a:rPr lang="en" sz="1650" b="1">
                <a:solidFill>
                  <a:schemeClr val="lt1"/>
                </a:solidFill>
              </a:rPr>
              <a:t>Rooted</a:t>
            </a:r>
            <a:r>
              <a:rPr lang="en" sz="1650">
                <a:solidFill>
                  <a:schemeClr val="lt1"/>
                </a:solidFill>
              </a:rPr>
              <a:t> in a systematic and explicit foundational skills program as well as content-rich knowledge building</a:t>
            </a:r>
            <a:endParaRPr sz="1650">
              <a:solidFill>
                <a:schemeClr val="lt1"/>
              </a:solidFill>
            </a:endParaRPr>
          </a:p>
          <a:p>
            <a:pPr marL="502920" marR="238930" indent="-356235">
              <a:buClr>
                <a:schemeClr val="lt1"/>
              </a:buClr>
              <a:buSzPts val="1500"/>
              <a:buChar char="●"/>
            </a:pPr>
            <a:r>
              <a:rPr lang="en" sz="1650" b="1">
                <a:solidFill>
                  <a:schemeClr val="lt1"/>
                </a:solidFill>
              </a:rPr>
              <a:t>Field-tested</a:t>
            </a:r>
            <a:r>
              <a:rPr lang="en" sz="1650">
                <a:solidFill>
                  <a:schemeClr val="lt1"/>
                </a:solidFill>
              </a:rPr>
              <a:t> in schools and systems across the country</a:t>
            </a:r>
            <a:endParaRPr sz="1650">
              <a:solidFill>
                <a:schemeClr val="lt1"/>
              </a:solidFill>
            </a:endParaRPr>
          </a:p>
          <a:p>
            <a:pPr marL="502920" marR="238930" indent="-356235">
              <a:buClr>
                <a:schemeClr val="lt1"/>
              </a:buClr>
              <a:buSzPts val="1500"/>
              <a:buChar char="●"/>
            </a:pPr>
            <a:r>
              <a:rPr lang="en" sz="1650" b="1">
                <a:solidFill>
                  <a:schemeClr val="lt1"/>
                </a:solidFill>
              </a:rPr>
              <a:t>Responsive</a:t>
            </a:r>
            <a:r>
              <a:rPr lang="en" sz="1650">
                <a:solidFill>
                  <a:schemeClr val="lt1"/>
                </a:solidFill>
              </a:rPr>
              <a:t> to learning challenges resulting from unprecedented disruptions in schooling</a:t>
            </a:r>
            <a:endParaRPr sz="165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138"/>
          <p:cNvSpPr txBox="1"/>
          <p:nvPr/>
        </p:nvSpPr>
        <p:spPr>
          <a:xfrm>
            <a:off x="4774303" y="3905218"/>
            <a:ext cx="5342700" cy="1021273"/>
          </a:xfrm>
          <a:prstGeom prst="rect">
            <a:avLst/>
          </a:prstGeom>
          <a:noFill/>
          <a:ln>
            <a:noFill/>
          </a:ln>
        </p:spPr>
        <p:txBody>
          <a:bodyPr spcFirstLastPara="1" wrap="square" lIns="100568" tIns="100568" rIns="100568" bIns="100568" anchor="t" anchorCtr="0">
            <a:spAutoFit/>
          </a:bodyPr>
          <a:lstStyle/>
          <a:p>
            <a:pPr marL="100584" defTabSz="1005840">
              <a:spcAft>
                <a:spcPts val="1100"/>
              </a:spcAft>
            </a:pPr>
            <a:r>
              <a:rPr lang="en" sz="2200">
                <a:solidFill>
                  <a:srgbClr val="FFFFFF"/>
                </a:solidFill>
                <a:latin typeface="Candara"/>
                <a:ea typeface="Candara"/>
                <a:cs typeface="Candara"/>
                <a:sym typeface="Candara"/>
              </a:rPr>
              <a:t>Reading, writing, speaking and listening grounded in evidence from texts</a:t>
            </a:r>
            <a:endParaRPr sz="2420">
              <a:solidFill>
                <a:srgbClr val="FFFFFF"/>
              </a:solidFill>
              <a:latin typeface="Candara"/>
              <a:ea typeface="Candara"/>
              <a:cs typeface="Candara"/>
              <a:sym typeface="Candara"/>
            </a:endParaRPr>
          </a:p>
        </p:txBody>
      </p:sp>
      <p:sp>
        <p:nvSpPr>
          <p:cNvPr id="707" name="Google Shape;707;p138"/>
          <p:cNvSpPr txBox="1"/>
          <p:nvPr/>
        </p:nvSpPr>
        <p:spPr>
          <a:xfrm>
            <a:off x="5189250" y="5834685"/>
            <a:ext cx="4869150" cy="1021273"/>
          </a:xfrm>
          <a:prstGeom prst="rect">
            <a:avLst/>
          </a:prstGeom>
          <a:noFill/>
          <a:ln>
            <a:noFill/>
          </a:ln>
        </p:spPr>
        <p:txBody>
          <a:bodyPr spcFirstLastPara="1" wrap="square" lIns="100568" tIns="100568" rIns="100568" bIns="100568" anchor="t" anchorCtr="0">
            <a:spAutoFit/>
          </a:bodyPr>
          <a:lstStyle/>
          <a:p>
            <a:pPr marL="100584" defTabSz="1005840">
              <a:spcAft>
                <a:spcPts val="1100"/>
              </a:spcAft>
            </a:pPr>
            <a:r>
              <a:rPr lang="en" sz="2200">
                <a:solidFill>
                  <a:srgbClr val="FFFFFF"/>
                </a:solidFill>
                <a:latin typeface="Candara"/>
                <a:ea typeface="Candara"/>
                <a:cs typeface="Candara"/>
                <a:sym typeface="Candara"/>
              </a:rPr>
              <a:t>*Regular systematic and explicit approach to foundational skills*</a:t>
            </a:r>
            <a:endParaRPr sz="2420">
              <a:solidFill>
                <a:srgbClr val="FFFFFF"/>
              </a:solidFill>
              <a:latin typeface="Candara"/>
              <a:ea typeface="Candara"/>
              <a:cs typeface="Candara"/>
              <a:sym typeface="Candara"/>
            </a:endParaRPr>
          </a:p>
        </p:txBody>
      </p:sp>
      <p:sp>
        <p:nvSpPr>
          <p:cNvPr id="708" name="Google Shape;708;p138"/>
          <p:cNvSpPr txBox="1">
            <a:spLocks noGrp="1"/>
          </p:cNvSpPr>
          <p:nvPr>
            <p:ph type="title" idx="4294967295"/>
          </p:nvPr>
        </p:nvSpPr>
        <p:spPr>
          <a:xfrm>
            <a:off x="399272" y="3377808"/>
            <a:ext cx="2182620" cy="633600"/>
          </a:xfrm>
          <a:prstGeom prst="rect">
            <a:avLst/>
          </a:prstGeom>
        </p:spPr>
        <p:txBody>
          <a:bodyPr spcFirstLastPara="1" wrap="square" lIns="100568" tIns="100568" rIns="100568" bIns="100568" anchor="ctr" anchorCtr="0">
            <a:noAutofit/>
          </a:bodyPr>
          <a:lstStyle/>
          <a:p>
            <a:r>
              <a:rPr lang="en">
                <a:solidFill>
                  <a:schemeClr val="lt1"/>
                </a:solidFill>
              </a:rPr>
              <a:t>The</a:t>
            </a:r>
            <a:endParaRPr>
              <a:solidFill>
                <a:schemeClr val="lt1"/>
              </a:solidFill>
            </a:endParaRPr>
          </a:p>
          <a:p>
            <a:r>
              <a:rPr lang="en">
                <a:solidFill>
                  <a:schemeClr val="lt1"/>
                </a:solidFill>
              </a:rPr>
              <a:t>ELA</a:t>
            </a:r>
            <a:endParaRPr>
              <a:solidFill>
                <a:schemeClr val="lt1"/>
              </a:solidFill>
            </a:endParaRPr>
          </a:p>
          <a:p>
            <a:r>
              <a:rPr lang="en">
                <a:solidFill>
                  <a:schemeClr val="lt1"/>
                </a:solidFill>
              </a:rPr>
              <a:t>Shifts</a:t>
            </a:r>
            <a:endParaRPr>
              <a:solidFill>
                <a:schemeClr val="lt1"/>
              </a:solidFill>
            </a:endParaRPr>
          </a:p>
        </p:txBody>
      </p:sp>
      <p:sp>
        <p:nvSpPr>
          <p:cNvPr id="709" name="Google Shape;709;p138"/>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Early Literacy Essential Practices</a:t>
            </a:r>
            <a:endParaRPr/>
          </a:p>
        </p:txBody>
      </p:sp>
      <p:pic>
        <p:nvPicPr>
          <p:cNvPr id="710" name="Google Shape;710;p138"/>
          <p:cNvPicPr preferRelativeResize="0"/>
          <p:nvPr/>
        </p:nvPicPr>
        <p:blipFill>
          <a:blip r:embed="rId3">
            <a:alphaModFix/>
          </a:blip>
          <a:stretch>
            <a:fillRect/>
          </a:stretch>
        </p:blipFill>
        <p:spPr>
          <a:xfrm>
            <a:off x="230863" y="2393407"/>
            <a:ext cx="2620696" cy="1105814"/>
          </a:xfrm>
          <a:prstGeom prst="rect">
            <a:avLst/>
          </a:prstGeom>
          <a:noFill/>
          <a:ln>
            <a:noFill/>
          </a:ln>
        </p:spPr>
      </p:pic>
      <p:pic>
        <p:nvPicPr>
          <p:cNvPr id="711" name="Google Shape;711;p138"/>
          <p:cNvPicPr preferRelativeResize="0"/>
          <p:nvPr/>
        </p:nvPicPr>
        <p:blipFill>
          <a:blip r:embed="rId4">
            <a:alphaModFix/>
          </a:blip>
          <a:stretch>
            <a:fillRect/>
          </a:stretch>
        </p:blipFill>
        <p:spPr>
          <a:xfrm>
            <a:off x="3338267" y="2481018"/>
            <a:ext cx="3381864" cy="1086305"/>
          </a:xfrm>
          <a:prstGeom prst="rect">
            <a:avLst/>
          </a:prstGeom>
          <a:noFill/>
          <a:ln>
            <a:noFill/>
          </a:ln>
        </p:spPr>
      </p:pic>
      <p:pic>
        <p:nvPicPr>
          <p:cNvPr id="712" name="Google Shape;712;p138"/>
          <p:cNvPicPr preferRelativeResize="0"/>
          <p:nvPr/>
        </p:nvPicPr>
        <p:blipFill>
          <a:blip r:embed="rId5">
            <a:alphaModFix/>
          </a:blip>
          <a:stretch>
            <a:fillRect/>
          </a:stretch>
        </p:blipFill>
        <p:spPr>
          <a:xfrm>
            <a:off x="7206843" y="2536906"/>
            <a:ext cx="2351029" cy="974526"/>
          </a:xfrm>
          <a:prstGeom prst="rect">
            <a:avLst/>
          </a:prstGeom>
          <a:noFill/>
          <a:ln>
            <a:noFill/>
          </a:ln>
        </p:spPr>
      </p:pic>
      <p:pic>
        <p:nvPicPr>
          <p:cNvPr id="713" name="Google Shape;713;p138"/>
          <p:cNvPicPr preferRelativeResize="0"/>
          <p:nvPr/>
        </p:nvPicPr>
        <p:blipFill>
          <a:blip r:embed="rId6">
            <a:alphaModFix/>
          </a:blip>
          <a:stretch>
            <a:fillRect/>
          </a:stretch>
        </p:blipFill>
        <p:spPr>
          <a:xfrm>
            <a:off x="1750906" y="4238943"/>
            <a:ext cx="2408001" cy="974518"/>
          </a:xfrm>
          <a:prstGeom prst="rect">
            <a:avLst/>
          </a:prstGeom>
          <a:noFill/>
          <a:ln>
            <a:noFill/>
          </a:ln>
        </p:spPr>
      </p:pic>
      <p:pic>
        <p:nvPicPr>
          <p:cNvPr id="714" name="Google Shape;714;p138"/>
          <p:cNvPicPr preferRelativeResize="0"/>
          <p:nvPr/>
        </p:nvPicPr>
        <p:blipFill>
          <a:blip r:embed="rId7">
            <a:alphaModFix/>
          </a:blip>
          <a:stretch>
            <a:fillRect/>
          </a:stretch>
        </p:blipFill>
        <p:spPr>
          <a:xfrm>
            <a:off x="5683123" y="4190319"/>
            <a:ext cx="2408009" cy="10213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anim calcmode="lin" valueType="num">
                                      <p:cBhvr additive="base">
                                        <p:cTn id="7" dur="1000"/>
                                        <p:tgtEl>
                                          <p:spTgt spid="7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718"/>
        <p:cNvGrpSpPr/>
        <p:nvPr/>
      </p:nvGrpSpPr>
      <p:grpSpPr>
        <a:xfrm>
          <a:off x="0" y="0"/>
          <a:ext cx="0" cy="0"/>
          <a:chOff x="0" y="0"/>
          <a:chExt cx="0" cy="0"/>
        </a:xfrm>
      </p:grpSpPr>
      <p:sp>
        <p:nvSpPr>
          <p:cNvPr id="719" name="Google Shape;719;p139"/>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solidFill>
                  <a:schemeClr val="accent5"/>
                </a:solidFill>
              </a:rPr>
              <a:t>Early Literacy Playbook</a:t>
            </a:r>
            <a:endParaRPr>
              <a:solidFill>
                <a:schemeClr val="accent5"/>
              </a:solidFill>
            </a:endParaRPr>
          </a:p>
        </p:txBody>
      </p:sp>
      <p:pic>
        <p:nvPicPr>
          <p:cNvPr id="720" name="Google Shape;720;p139"/>
          <p:cNvPicPr preferRelativeResize="0"/>
          <p:nvPr/>
        </p:nvPicPr>
        <p:blipFill>
          <a:blip r:embed="rId3">
            <a:alphaModFix/>
          </a:blip>
          <a:stretch>
            <a:fillRect/>
          </a:stretch>
        </p:blipFill>
        <p:spPr>
          <a:xfrm>
            <a:off x="1756370" y="1809401"/>
            <a:ext cx="6545646" cy="45704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40"/>
          <p:cNvSpPr/>
          <p:nvPr/>
        </p:nvSpPr>
        <p:spPr>
          <a:xfrm>
            <a:off x="600765" y="5438933"/>
            <a:ext cx="2536050" cy="2433420"/>
          </a:xfrm>
          <a:prstGeom prst="ellipse">
            <a:avLst/>
          </a:prstGeom>
          <a:solidFill>
            <a:schemeClr val="accent2"/>
          </a:solidFill>
          <a:ln>
            <a:noFill/>
          </a:ln>
        </p:spPr>
        <p:txBody>
          <a:bodyPr spcFirstLastPara="1" wrap="square" lIns="100568" tIns="100568" rIns="100568" bIns="100568" anchor="ctr" anchorCtr="0">
            <a:noAutofit/>
          </a:bodyPr>
          <a:lstStyle/>
          <a:p>
            <a:pPr defTabSz="1005840"/>
            <a:endParaRPr sz="1540"/>
          </a:p>
        </p:txBody>
      </p:sp>
      <p:sp>
        <p:nvSpPr>
          <p:cNvPr id="726" name="Google Shape;726;p140"/>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solidFill>
                  <a:schemeClr val="accent5"/>
                </a:solidFill>
              </a:rPr>
              <a:t>Lessons learned</a:t>
            </a:r>
            <a:endParaRPr>
              <a:solidFill>
                <a:schemeClr val="accent5"/>
              </a:solidFill>
            </a:endParaRPr>
          </a:p>
        </p:txBody>
      </p:sp>
      <p:grpSp>
        <p:nvGrpSpPr>
          <p:cNvPr id="727" name="Google Shape;727;p140"/>
          <p:cNvGrpSpPr/>
          <p:nvPr/>
        </p:nvGrpSpPr>
        <p:grpSpPr>
          <a:xfrm rot="508225">
            <a:off x="605654" y="1984901"/>
            <a:ext cx="2748592" cy="2374369"/>
            <a:chOff x="863375" y="2465875"/>
            <a:chExt cx="2498700" cy="2158500"/>
          </a:xfrm>
        </p:grpSpPr>
        <p:sp>
          <p:nvSpPr>
            <p:cNvPr id="728" name="Google Shape;728;p140"/>
            <p:cNvSpPr/>
            <p:nvPr/>
          </p:nvSpPr>
          <p:spPr>
            <a:xfrm>
              <a:off x="863375" y="2465875"/>
              <a:ext cx="2498700" cy="2158500"/>
            </a:xfrm>
            <a:prstGeom prst="roundRect">
              <a:avLst>
                <a:gd name="adj" fmla="val 16667"/>
              </a:avLst>
            </a:prstGeom>
            <a:solidFill>
              <a:schemeClr val="accent5"/>
            </a:solid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defTabSz="1005840"/>
              <a:endParaRPr sz="1540"/>
            </a:p>
          </p:txBody>
        </p:sp>
        <p:sp>
          <p:nvSpPr>
            <p:cNvPr id="729" name="Google Shape;729;p140"/>
            <p:cNvSpPr txBox="1"/>
            <p:nvPr/>
          </p:nvSpPr>
          <p:spPr>
            <a:xfrm>
              <a:off x="863375" y="2682025"/>
              <a:ext cx="2498700" cy="1818300"/>
            </a:xfrm>
            <a:prstGeom prst="rect">
              <a:avLst/>
            </a:prstGeom>
            <a:noFill/>
            <a:ln>
              <a:noFill/>
            </a:ln>
            <a:effectLst>
              <a:outerShdw blurRad="57150" dist="19050" dir="5400000" algn="bl" rotWithShape="0">
                <a:srgbClr val="000000">
                  <a:alpha val="50000"/>
                </a:srgbClr>
              </a:outerShdw>
            </a:effectLst>
          </p:spPr>
          <p:txBody>
            <a:bodyPr spcFirstLastPara="1" wrap="square" lIns="100568" tIns="100568" rIns="100568" bIns="100568" anchor="t" anchorCtr="0">
              <a:noAutofit/>
            </a:bodyPr>
            <a:lstStyle/>
            <a:p>
              <a:pPr algn="ctr" defTabSz="1005840"/>
              <a:r>
                <a:rPr lang="en" sz="1760">
                  <a:solidFill>
                    <a:srgbClr val="FFFFFF"/>
                  </a:solidFill>
                  <a:latin typeface="Candara"/>
                  <a:ea typeface="Candara"/>
                  <a:cs typeface="Candara"/>
                  <a:sym typeface="Candara"/>
                </a:rPr>
                <a:t>Sustainability of the early literacy system is dependent on the continuous implementation of a select group of indicators. </a:t>
              </a:r>
              <a:endParaRPr sz="1540">
                <a:solidFill>
                  <a:srgbClr val="FFFFFF"/>
                </a:solidFill>
                <a:latin typeface="Candara"/>
                <a:ea typeface="Candara"/>
                <a:cs typeface="Candara"/>
                <a:sym typeface="Candara"/>
              </a:endParaRPr>
            </a:p>
          </p:txBody>
        </p:sp>
      </p:grpSp>
      <p:grpSp>
        <p:nvGrpSpPr>
          <p:cNvPr id="730" name="Google Shape;730;p140"/>
          <p:cNvGrpSpPr/>
          <p:nvPr/>
        </p:nvGrpSpPr>
        <p:grpSpPr>
          <a:xfrm>
            <a:off x="6556001" y="1216654"/>
            <a:ext cx="2952180" cy="2271720"/>
            <a:chOff x="5960001" y="144890"/>
            <a:chExt cx="2683800" cy="2065200"/>
          </a:xfrm>
        </p:grpSpPr>
        <p:sp>
          <p:nvSpPr>
            <p:cNvPr id="731" name="Google Shape;731;p140"/>
            <p:cNvSpPr/>
            <p:nvPr/>
          </p:nvSpPr>
          <p:spPr>
            <a:xfrm rot="384650">
              <a:off x="6052539" y="278770"/>
              <a:ext cx="2498725" cy="179744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defTabSz="1005840"/>
              <a:endParaRPr sz="1540"/>
            </a:p>
          </p:txBody>
        </p:sp>
        <p:sp>
          <p:nvSpPr>
            <p:cNvPr id="732" name="Google Shape;732;p140"/>
            <p:cNvSpPr txBox="1"/>
            <p:nvPr/>
          </p:nvSpPr>
          <p:spPr>
            <a:xfrm rot="384650">
              <a:off x="6048187" y="458512"/>
              <a:ext cx="2498725" cy="1513984"/>
            </a:xfrm>
            <a:prstGeom prst="rect">
              <a:avLst/>
            </a:prstGeom>
            <a:noFill/>
            <a:ln>
              <a:noFill/>
            </a:ln>
            <a:effectLst>
              <a:outerShdw blurRad="57150" dist="19050" dir="5400000" algn="bl" rotWithShape="0">
                <a:srgbClr val="000000">
                  <a:alpha val="50000"/>
                </a:srgbClr>
              </a:outerShdw>
            </a:effectLst>
          </p:spPr>
          <p:txBody>
            <a:bodyPr spcFirstLastPara="1" wrap="square" lIns="100568" tIns="100568" rIns="100568" bIns="100568" anchor="t" anchorCtr="0">
              <a:noAutofit/>
            </a:bodyPr>
            <a:lstStyle/>
            <a:p>
              <a:pPr algn="ctr" defTabSz="1005840"/>
              <a:r>
                <a:rPr lang="en" sz="2310">
                  <a:solidFill>
                    <a:srgbClr val="FFFFFF"/>
                  </a:solidFill>
                  <a:latin typeface="Candara"/>
                  <a:ea typeface="Candara"/>
                  <a:cs typeface="Candara"/>
                  <a:sym typeface="Candara"/>
                </a:rPr>
                <a:t>This process is complex and can’t all be accomplished at once </a:t>
              </a:r>
              <a:endParaRPr sz="2090">
                <a:solidFill>
                  <a:srgbClr val="FFFFFF"/>
                </a:solidFill>
                <a:latin typeface="Candara"/>
                <a:ea typeface="Candara"/>
                <a:cs typeface="Candara"/>
                <a:sym typeface="Candara"/>
              </a:endParaRPr>
            </a:p>
          </p:txBody>
        </p:sp>
      </p:grpSp>
      <p:grpSp>
        <p:nvGrpSpPr>
          <p:cNvPr id="733" name="Google Shape;733;p140"/>
          <p:cNvGrpSpPr/>
          <p:nvPr/>
        </p:nvGrpSpPr>
        <p:grpSpPr>
          <a:xfrm>
            <a:off x="6554631" y="4494831"/>
            <a:ext cx="2955150" cy="2130150"/>
            <a:chOff x="5958755" y="3125051"/>
            <a:chExt cx="2686500" cy="1936500"/>
          </a:xfrm>
        </p:grpSpPr>
        <p:sp>
          <p:nvSpPr>
            <p:cNvPr id="734" name="Google Shape;734;p140"/>
            <p:cNvSpPr/>
            <p:nvPr/>
          </p:nvSpPr>
          <p:spPr>
            <a:xfrm rot="439070">
              <a:off x="6052528" y="3277551"/>
              <a:ext cx="2498954" cy="1631500"/>
            </a:xfrm>
            <a:prstGeom prst="roundRect">
              <a:avLst>
                <a:gd name="adj" fmla="val 16667"/>
              </a:avLst>
            </a:prstGeom>
            <a:solidFill>
              <a:schemeClr val="dk1"/>
            </a:solid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defTabSz="1005840"/>
              <a:endParaRPr sz="1540"/>
            </a:p>
          </p:txBody>
        </p:sp>
        <p:sp>
          <p:nvSpPr>
            <p:cNvPr id="735" name="Google Shape;735;p140"/>
            <p:cNvSpPr txBox="1"/>
            <p:nvPr/>
          </p:nvSpPr>
          <p:spPr>
            <a:xfrm rot="439070">
              <a:off x="6048063" y="3440642"/>
              <a:ext cx="2498954" cy="1374412"/>
            </a:xfrm>
            <a:prstGeom prst="rect">
              <a:avLst/>
            </a:prstGeom>
            <a:no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algn="ctr" defTabSz="1005840"/>
              <a:r>
                <a:rPr lang="en" sz="2200">
                  <a:solidFill>
                    <a:srgbClr val="FFFFFF"/>
                  </a:solidFill>
                  <a:latin typeface="Candara"/>
                  <a:ea typeface="Candara"/>
                  <a:cs typeface="Candara"/>
                  <a:sym typeface="Candara"/>
                </a:rPr>
                <a:t>Implementation is only as strong as the team who leads it </a:t>
              </a:r>
              <a:endParaRPr sz="1980">
                <a:solidFill>
                  <a:srgbClr val="FFFFFF"/>
                </a:solidFill>
                <a:latin typeface="Candara"/>
                <a:ea typeface="Candara"/>
                <a:cs typeface="Candara"/>
                <a:sym typeface="Candara"/>
              </a:endParaRPr>
            </a:p>
          </p:txBody>
        </p:sp>
      </p:grpSp>
      <p:grpSp>
        <p:nvGrpSpPr>
          <p:cNvPr id="736" name="Google Shape;736;p140"/>
          <p:cNvGrpSpPr/>
          <p:nvPr/>
        </p:nvGrpSpPr>
        <p:grpSpPr>
          <a:xfrm rot="-298438">
            <a:off x="3720719" y="3203602"/>
            <a:ext cx="2748475" cy="1925250"/>
            <a:chOff x="863375" y="2465875"/>
            <a:chExt cx="2498700" cy="2158500"/>
          </a:xfrm>
        </p:grpSpPr>
        <p:sp>
          <p:nvSpPr>
            <p:cNvPr id="737" name="Google Shape;737;p140"/>
            <p:cNvSpPr/>
            <p:nvPr/>
          </p:nvSpPr>
          <p:spPr>
            <a:xfrm>
              <a:off x="863375" y="2465875"/>
              <a:ext cx="2498700" cy="2158500"/>
            </a:xfrm>
            <a:prstGeom prst="roundRect">
              <a:avLst>
                <a:gd name="adj" fmla="val 16667"/>
              </a:avLst>
            </a:prstGeom>
            <a:solidFill>
              <a:schemeClr val="accent3"/>
            </a:solid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defTabSz="1005840"/>
              <a:endParaRPr sz="1540"/>
            </a:p>
          </p:txBody>
        </p:sp>
        <p:sp>
          <p:nvSpPr>
            <p:cNvPr id="738" name="Google Shape;738;p140"/>
            <p:cNvSpPr txBox="1"/>
            <p:nvPr/>
          </p:nvSpPr>
          <p:spPr>
            <a:xfrm>
              <a:off x="863375" y="2682025"/>
              <a:ext cx="2498700" cy="1818300"/>
            </a:xfrm>
            <a:prstGeom prst="rect">
              <a:avLst/>
            </a:prstGeom>
            <a:noFill/>
            <a:ln>
              <a:noFill/>
            </a:ln>
            <a:effectLst>
              <a:outerShdw blurRad="57150" dist="19050" dir="5400000" algn="bl" rotWithShape="0">
                <a:srgbClr val="000000">
                  <a:alpha val="50000"/>
                </a:srgbClr>
              </a:outerShdw>
            </a:effectLst>
          </p:spPr>
          <p:txBody>
            <a:bodyPr spcFirstLastPara="1" wrap="square" lIns="100568" tIns="100568" rIns="100568" bIns="100568" anchor="ctr" anchorCtr="0">
              <a:noAutofit/>
            </a:bodyPr>
            <a:lstStyle/>
            <a:p>
              <a:pPr algn="ctr" defTabSz="1005840"/>
              <a:r>
                <a:rPr lang="en" sz="2200">
                  <a:solidFill>
                    <a:srgbClr val="FFFFFF"/>
                  </a:solidFill>
                  <a:latin typeface="Candara"/>
                  <a:ea typeface="Candara"/>
                  <a:cs typeface="Candara"/>
                  <a:sym typeface="Candara"/>
                </a:rPr>
                <a:t>Supports for multilingual learners should be embedded</a:t>
              </a:r>
              <a:endParaRPr sz="1980">
                <a:solidFill>
                  <a:srgbClr val="FFFFFF"/>
                </a:solidFill>
                <a:latin typeface="Candara"/>
                <a:ea typeface="Candara"/>
                <a:cs typeface="Candara"/>
                <a:sym typeface="Candara"/>
              </a:endParaRPr>
            </a:p>
          </p:txBody>
        </p:sp>
      </p:grpSp>
      <p:pic>
        <p:nvPicPr>
          <p:cNvPr id="739" name="Google Shape;739;p140"/>
          <p:cNvPicPr preferRelativeResize="0"/>
          <p:nvPr/>
        </p:nvPicPr>
        <p:blipFill rotWithShape="1">
          <a:blip r:embed="rId3">
            <a:alphaModFix/>
          </a:blip>
          <a:srcRect b="45247"/>
          <a:stretch/>
        </p:blipFill>
        <p:spPr>
          <a:xfrm>
            <a:off x="284212" y="5283558"/>
            <a:ext cx="3169155" cy="1431568"/>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anim calcmode="lin" valueType="num">
                                      <p:cBhvr additive="base">
                                        <p:cTn id="7" dur="1000"/>
                                        <p:tgtEl>
                                          <p:spTgt spid="72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6"/>
                                        </p:tgtEl>
                                        <p:attrNameLst>
                                          <p:attrName>style.visibility</p:attrName>
                                        </p:attrNameLst>
                                      </p:cBhvr>
                                      <p:to>
                                        <p:strVal val="visible"/>
                                      </p:to>
                                    </p:set>
                                    <p:anim calcmode="lin" valueType="num">
                                      <p:cBhvr additive="base">
                                        <p:cTn id="12" dur="1000"/>
                                        <p:tgtEl>
                                          <p:spTgt spid="73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30"/>
                                        </p:tgtEl>
                                        <p:attrNameLst>
                                          <p:attrName>style.visibility</p:attrName>
                                        </p:attrNameLst>
                                      </p:cBhvr>
                                      <p:to>
                                        <p:strVal val="visible"/>
                                      </p:to>
                                    </p:set>
                                    <p:anim calcmode="lin" valueType="num">
                                      <p:cBhvr additive="base">
                                        <p:cTn id="17" dur="1000"/>
                                        <p:tgtEl>
                                          <p:spTgt spid="73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733"/>
                                        </p:tgtEl>
                                        <p:attrNameLst>
                                          <p:attrName>style.visibility</p:attrName>
                                        </p:attrNameLst>
                                      </p:cBhvr>
                                      <p:to>
                                        <p:strVal val="visible"/>
                                      </p:to>
                                    </p:set>
                                    <p:anim calcmode="lin" valueType="num">
                                      <p:cBhvr additive="base">
                                        <p:cTn id="22" dur="1000"/>
                                        <p:tgtEl>
                                          <p:spTgt spid="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41"/>
          <p:cNvSpPr txBox="1">
            <a:spLocks noGrp="1"/>
          </p:cNvSpPr>
          <p:nvPr>
            <p:ph type="title"/>
          </p:nvPr>
        </p:nvSpPr>
        <p:spPr>
          <a:xfrm>
            <a:off x="2012423" y="3490214"/>
            <a:ext cx="6033390" cy="684420"/>
          </a:xfrm>
          <a:prstGeom prst="rect">
            <a:avLst/>
          </a:prstGeom>
        </p:spPr>
        <p:txBody>
          <a:bodyPr spcFirstLastPara="1" wrap="square" lIns="100568" tIns="100568" rIns="100568" bIns="100568" anchor="t" anchorCtr="0">
            <a:noAutofit/>
          </a:bodyPr>
          <a:lstStyle/>
          <a:p>
            <a:r>
              <a:rPr lang="en"/>
              <a:t>What are the expected outcomes?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42"/>
          <p:cNvSpPr txBox="1">
            <a:spLocks noGrp="1"/>
          </p:cNvSpPr>
          <p:nvPr>
            <p:ph type="body" idx="1"/>
          </p:nvPr>
        </p:nvSpPr>
        <p:spPr>
          <a:xfrm>
            <a:off x="833030" y="1874273"/>
            <a:ext cx="7716390" cy="3705240"/>
          </a:xfrm>
          <a:prstGeom prst="rect">
            <a:avLst/>
          </a:prstGeom>
        </p:spPr>
        <p:txBody>
          <a:bodyPr spcFirstLastPara="1" wrap="square" lIns="100568" tIns="100568" rIns="100568" bIns="100568" anchor="t" anchorCtr="0">
            <a:noAutofit/>
          </a:bodyPr>
          <a:lstStyle/>
          <a:p>
            <a:pPr marL="0" indent="0">
              <a:buNone/>
            </a:pPr>
            <a:endParaRPr/>
          </a:p>
          <a:p>
            <a:r>
              <a:rPr lang="en"/>
              <a:t>LEAs have clarity on the current state of their early literacy systems, aligned to the essential practices </a:t>
            </a:r>
            <a:endParaRPr/>
          </a:p>
          <a:p>
            <a:pPr>
              <a:spcBef>
                <a:spcPts val="1100"/>
              </a:spcBef>
            </a:pPr>
            <a:r>
              <a:rPr lang="en"/>
              <a:t>School and system leader capacity is built around critical components of high quality systems to support strong early literacy instruction, including vision, materials, data, time, and talent </a:t>
            </a:r>
            <a:endParaRPr/>
          </a:p>
          <a:p>
            <a:pPr>
              <a:spcBef>
                <a:spcPts val="1100"/>
              </a:spcBef>
            </a:pPr>
            <a:r>
              <a:rPr lang="en"/>
              <a:t>School and system leader capacity is deepened around their understanding and ability to support quality implementation of their previously selected HQIM</a:t>
            </a:r>
            <a:endParaRPr/>
          </a:p>
          <a:p>
            <a:pPr>
              <a:spcBef>
                <a:spcPts val="1100"/>
              </a:spcBef>
            </a:pPr>
            <a:r>
              <a:rPr lang="en"/>
              <a:t>LEAs develop a 3-year strategic plan for early literacy attached to goals around increasing student ELA proficiency in grade 3 and action plan for SY25-26</a:t>
            </a:r>
            <a:endParaRPr/>
          </a:p>
          <a:p>
            <a:pPr marL="0" indent="0">
              <a:spcBef>
                <a:spcPts val="1100"/>
              </a:spcBef>
              <a:buNone/>
            </a:pPr>
            <a:endParaRPr/>
          </a:p>
        </p:txBody>
      </p:sp>
      <p:sp>
        <p:nvSpPr>
          <p:cNvPr id="750" name="Google Shape;750;p142"/>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Outcomes of the learning experience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43"/>
          <p:cNvSpPr/>
          <p:nvPr/>
        </p:nvSpPr>
        <p:spPr>
          <a:xfrm>
            <a:off x="898027" y="1917530"/>
            <a:ext cx="2537040" cy="138699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algn="ctr" defTabSz="1005840"/>
            <a:r>
              <a:rPr lang="en" sz="1540" b="1">
                <a:solidFill>
                  <a:srgbClr val="FFFFFF"/>
                </a:solidFill>
                <a:latin typeface="Candara"/>
                <a:ea typeface="Candara"/>
                <a:cs typeface="Candara"/>
                <a:sym typeface="Candara"/>
              </a:rPr>
              <a:t>Cohort Experiences</a:t>
            </a:r>
            <a:endParaRPr sz="1540" b="1">
              <a:solidFill>
                <a:srgbClr val="FFFFFF"/>
              </a:solidFill>
              <a:latin typeface="Candara"/>
              <a:ea typeface="Candara"/>
              <a:cs typeface="Candara"/>
              <a:sym typeface="Candara"/>
            </a:endParaRPr>
          </a:p>
        </p:txBody>
      </p:sp>
      <p:sp>
        <p:nvSpPr>
          <p:cNvPr id="756" name="Google Shape;756;p143"/>
          <p:cNvSpPr/>
          <p:nvPr/>
        </p:nvSpPr>
        <p:spPr>
          <a:xfrm>
            <a:off x="3760680" y="1917530"/>
            <a:ext cx="2537040" cy="138699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algn="ctr" defTabSz="1005840"/>
            <a:r>
              <a:rPr lang="en" sz="1540" b="1">
                <a:solidFill>
                  <a:srgbClr val="FFFFFF"/>
                </a:solidFill>
                <a:latin typeface="Candara"/>
                <a:ea typeface="Candara"/>
                <a:cs typeface="Candara"/>
                <a:sym typeface="Candara"/>
              </a:rPr>
              <a:t>Essential Practice and Instructional Diagnostic </a:t>
            </a:r>
            <a:endParaRPr sz="1540" b="1">
              <a:solidFill>
                <a:srgbClr val="FFFFFF"/>
              </a:solidFill>
              <a:latin typeface="Candara"/>
              <a:ea typeface="Candara"/>
              <a:cs typeface="Candara"/>
              <a:sym typeface="Candara"/>
            </a:endParaRPr>
          </a:p>
        </p:txBody>
      </p:sp>
      <p:sp>
        <p:nvSpPr>
          <p:cNvPr id="757" name="Google Shape;757;p143"/>
          <p:cNvSpPr/>
          <p:nvPr/>
        </p:nvSpPr>
        <p:spPr>
          <a:xfrm>
            <a:off x="6623334" y="1917530"/>
            <a:ext cx="2537040" cy="138699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algn="ctr" defTabSz="1005840"/>
            <a:r>
              <a:rPr lang="en" sz="1540" b="1">
                <a:solidFill>
                  <a:srgbClr val="FFFFFF"/>
                </a:solidFill>
                <a:latin typeface="Candara"/>
                <a:ea typeface="Candara"/>
                <a:cs typeface="Candara"/>
                <a:sym typeface="Candara"/>
              </a:rPr>
              <a:t>LEA 1:1 Coaching</a:t>
            </a:r>
            <a:endParaRPr sz="1540" b="1">
              <a:solidFill>
                <a:srgbClr val="FFFFFF"/>
              </a:solidFill>
              <a:latin typeface="Candara"/>
              <a:ea typeface="Candara"/>
              <a:cs typeface="Candara"/>
              <a:sym typeface="Candara"/>
            </a:endParaRPr>
          </a:p>
        </p:txBody>
      </p:sp>
      <p:sp>
        <p:nvSpPr>
          <p:cNvPr id="758" name="Google Shape;758;p143"/>
          <p:cNvSpPr/>
          <p:nvPr/>
        </p:nvSpPr>
        <p:spPr>
          <a:xfrm>
            <a:off x="2070338" y="4024690"/>
            <a:ext cx="2537040" cy="138699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algn="ctr" defTabSz="1005840"/>
            <a:r>
              <a:rPr lang="en" sz="1540" b="1">
                <a:solidFill>
                  <a:srgbClr val="FFFFFF"/>
                </a:solidFill>
                <a:latin typeface="Candara"/>
                <a:ea typeface="Candara"/>
                <a:cs typeface="Candara"/>
                <a:sym typeface="Candara"/>
              </a:rPr>
              <a:t>Successful Site Visit</a:t>
            </a:r>
            <a:endParaRPr sz="1540" b="1">
              <a:solidFill>
                <a:srgbClr val="FFFFFF"/>
              </a:solidFill>
              <a:latin typeface="Candara"/>
              <a:ea typeface="Candara"/>
              <a:cs typeface="Candara"/>
              <a:sym typeface="Candara"/>
            </a:endParaRPr>
          </a:p>
        </p:txBody>
      </p:sp>
      <p:sp>
        <p:nvSpPr>
          <p:cNvPr id="759" name="Google Shape;759;p143"/>
          <p:cNvSpPr/>
          <p:nvPr/>
        </p:nvSpPr>
        <p:spPr>
          <a:xfrm>
            <a:off x="5158478" y="4024690"/>
            <a:ext cx="2537040" cy="138699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00568" tIns="100568" rIns="100568" bIns="100568" anchor="ctr" anchorCtr="0">
            <a:noAutofit/>
          </a:bodyPr>
          <a:lstStyle/>
          <a:p>
            <a:pPr algn="ctr" defTabSz="1005840"/>
            <a:r>
              <a:rPr lang="en" sz="1540" b="1">
                <a:solidFill>
                  <a:srgbClr val="FFFFFF"/>
                </a:solidFill>
                <a:latin typeface="Candara"/>
                <a:ea typeface="Candara"/>
                <a:cs typeface="Candara"/>
                <a:sym typeface="Candara"/>
              </a:rPr>
              <a:t>Initial TA Support</a:t>
            </a:r>
            <a:endParaRPr sz="1540" b="1">
              <a:solidFill>
                <a:srgbClr val="FFFFFF"/>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9CAD280-1210-F8CD-D012-75263227D1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49CAD280-1210-F8CD-D012-75263227D1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74" name="Google Shape;374;p32"/>
          <p:cNvPicPr preferRelativeResize="0"/>
          <p:nvPr/>
        </p:nvPicPr>
        <p:blipFill>
          <a:blip r:embed="rId6">
            <a:alphaModFix/>
          </a:blip>
          <a:stretch>
            <a:fillRect/>
          </a:stretch>
        </p:blipFill>
        <p:spPr>
          <a:xfrm>
            <a:off x="0" y="-2212"/>
            <a:ext cx="10058399" cy="7774612"/>
          </a:xfrm>
          <a:prstGeom prst="rect">
            <a:avLst/>
          </a:prstGeom>
          <a:noFill/>
          <a:ln>
            <a:noFill/>
          </a:ln>
        </p:spPr>
      </p:pic>
      <p:sp>
        <p:nvSpPr>
          <p:cNvPr id="3" name="Rectangle 2">
            <a:extLst>
              <a:ext uri="{FF2B5EF4-FFF2-40B4-BE49-F238E27FC236}">
                <a16:creationId xmlns:a16="http://schemas.microsoft.com/office/drawing/2014/main" id="{73AD846D-F3BA-7261-994B-AD1820B70101}"/>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pic>
        <p:nvPicPr>
          <p:cNvPr id="8" name="Picture 7" descr="A white background with blue and green logos&#10;&#10;Description automatically generated">
            <a:extLst>
              <a:ext uri="{FF2B5EF4-FFF2-40B4-BE49-F238E27FC236}">
                <a16:creationId xmlns:a16="http://schemas.microsoft.com/office/drawing/2014/main" id="{2AA9A53B-11DE-ABFA-2500-5D922D62E35B}"/>
              </a:ext>
            </a:extLst>
          </p:cNvPr>
          <p:cNvPicPr>
            <a:picLocks noChangeAspect="1"/>
          </p:cNvPicPr>
          <p:nvPr/>
        </p:nvPicPr>
        <p:blipFill>
          <a:blip r:embed="rId7"/>
          <a:stretch>
            <a:fillRect/>
          </a:stretch>
        </p:blipFill>
        <p:spPr>
          <a:xfrm>
            <a:off x="-36521" y="-2212"/>
            <a:ext cx="10363200" cy="7772400"/>
          </a:xfrm>
          <a:prstGeom prst="rect">
            <a:avLst/>
          </a:prstGeom>
        </p:spPr>
      </p:pic>
      <p:sp>
        <p:nvSpPr>
          <p:cNvPr id="6" name="Google Shape;358;p30">
            <a:extLst>
              <a:ext uri="{FF2B5EF4-FFF2-40B4-BE49-F238E27FC236}">
                <a16:creationId xmlns:a16="http://schemas.microsoft.com/office/drawing/2014/main" id="{3D9B5844-EB01-3B66-7455-8FA8728BD8FB}"/>
              </a:ext>
            </a:extLst>
          </p:cNvPr>
          <p:cNvSpPr txBox="1">
            <a:spLocks noGrp="1"/>
          </p:cNvSpPr>
          <p:nvPr>
            <p:ph type="title"/>
          </p:nvPr>
        </p:nvSpPr>
        <p:spPr>
          <a:xfrm>
            <a:off x="488774" y="481687"/>
            <a:ext cx="4416600" cy="107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erriweather"/>
              <a:buNone/>
            </a:pPr>
            <a:r>
              <a:rPr lang="en-US" sz="2600" dirty="0"/>
              <a:t>Agenda</a:t>
            </a:r>
            <a:endParaRPr sz="2600" dirty="0"/>
          </a:p>
        </p:txBody>
      </p:sp>
      <p:graphicFrame>
        <p:nvGraphicFramePr>
          <p:cNvPr id="7" name="Google Shape;41;p39">
            <a:extLst>
              <a:ext uri="{FF2B5EF4-FFF2-40B4-BE49-F238E27FC236}">
                <a16:creationId xmlns:a16="http://schemas.microsoft.com/office/drawing/2014/main" id="{5389D340-1762-0DCC-5EF7-A77818DFECFB}"/>
              </a:ext>
            </a:extLst>
          </p:cNvPr>
          <p:cNvGraphicFramePr/>
          <p:nvPr>
            <p:extLst>
              <p:ext uri="{D42A27DB-BD31-4B8C-83A1-F6EECF244321}">
                <p14:modId xmlns:p14="http://schemas.microsoft.com/office/powerpoint/2010/main" val="3913261926"/>
              </p:ext>
            </p:extLst>
          </p:nvPr>
        </p:nvGraphicFramePr>
        <p:xfrm>
          <a:off x="68648" y="1369513"/>
          <a:ext cx="7309306" cy="4363760"/>
        </p:xfrm>
        <a:graphic>
          <a:graphicData uri="http://schemas.openxmlformats.org/drawingml/2006/table">
            <a:tbl>
              <a:tblPr firstRow="1" bandRow="1">
                <a:noFill/>
              </a:tblPr>
              <a:tblGrid>
                <a:gridCol w="413059">
                  <a:extLst>
                    <a:ext uri="{9D8B030D-6E8A-4147-A177-3AD203B41FA5}">
                      <a16:colId xmlns:a16="http://schemas.microsoft.com/office/drawing/2014/main" val="20000"/>
                    </a:ext>
                  </a:extLst>
                </a:gridCol>
                <a:gridCol w="811727">
                  <a:extLst>
                    <a:ext uri="{9D8B030D-6E8A-4147-A177-3AD203B41FA5}">
                      <a16:colId xmlns:a16="http://schemas.microsoft.com/office/drawing/2014/main" val="3064239222"/>
                    </a:ext>
                  </a:extLst>
                </a:gridCol>
                <a:gridCol w="4612066">
                  <a:extLst>
                    <a:ext uri="{9D8B030D-6E8A-4147-A177-3AD203B41FA5}">
                      <a16:colId xmlns:a16="http://schemas.microsoft.com/office/drawing/2014/main" val="20001"/>
                    </a:ext>
                  </a:extLst>
                </a:gridCol>
                <a:gridCol w="1472454">
                  <a:extLst>
                    <a:ext uri="{9D8B030D-6E8A-4147-A177-3AD203B41FA5}">
                      <a16:colId xmlns:a16="http://schemas.microsoft.com/office/drawing/2014/main" val="20003"/>
                    </a:ext>
                  </a:extLst>
                </a:gridCol>
              </a:tblGrid>
              <a:tr h="276875">
                <a:tc>
                  <a:txBody>
                    <a:bodyPr/>
                    <a:lstStyle/>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lt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9456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dirty="0">
                          <a:solidFill>
                            <a:schemeClr val="tx1"/>
                          </a:solidFill>
                          <a:latin typeface="Merriweather" panose="00000500000000000000" pitchFamily="2" charset="0"/>
                          <a:ea typeface="Arial"/>
                          <a:cs typeface="Arial"/>
                          <a:sym typeface="Arial"/>
                        </a:rPr>
                        <a:t>Time</a:t>
                      </a:r>
                      <a:endParaRPr sz="1200" b="0" i="0" u="none" strike="noStrike" cap="none" dirty="0">
                        <a:solidFill>
                          <a:schemeClr val="tx1"/>
                        </a:solidFill>
                        <a:latin typeface="Merriweather" panose="00000500000000000000" pitchFamily="2" charset="0"/>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dirty="0">
                          <a:solidFill>
                            <a:schemeClr val="tx1"/>
                          </a:solidFill>
                          <a:latin typeface="Merriweather" panose="00000500000000000000" pitchFamily="2" charset="0"/>
                          <a:ea typeface="Arial"/>
                          <a:cs typeface="Arial"/>
                          <a:sym typeface="Arial"/>
                        </a:rPr>
                        <a:t>Topic</a:t>
                      </a:r>
                      <a:endParaRPr sz="1200" b="0" i="0" u="none" strike="noStrike" cap="none" dirty="0">
                        <a:solidFill>
                          <a:schemeClr val="tx1"/>
                        </a:solidFill>
                        <a:latin typeface="Merriweather" panose="00000500000000000000" pitchFamily="2" charset="0"/>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dirty="0">
                          <a:solidFill>
                            <a:schemeClr val="tx1"/>
                          </a:solidFill>
                          <a:latin typeface="Merriweather" panose="00000500000000000000" pitchFamily="2" charset="0"/>
                          <a:ea typeface="Arial"/>
                          <a:cs typeface="Arial"/>
                          <a:sym typeface="Arial"/>
                        </a:rPr>
                        <a:t>Facilitator</a:t>
                      </a:r>
                      <a:endParaRPr sz="1200" b="0" i="0" u="none" strike="noStrike" cap="none" dirty="0">
                        <a:solidFill>
                          <a:schemeClr val="tx1"/>
                        </a:solidFill>
                        <a:latin typeface="Merriweather" panose="00000500000000000000" pitchFamily="2" charset="0"/>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602975">
                <a:tc>
                  <a:txBody>
                    <a:bodyPr/>
                    <a:lstStyle/>
                    <a:p>
                      <a:pPr marL="0" marR="0" lvl="0" indent="0" algn="l" rtl="0">
                        <a:lnSpc>
                          <a:spcPct val="100000"/>
                        </a:lnSpc>
                        <a:spcBef>
                          <a:spcPts val="0"/>
                        </a:spcBef>
                        <a:spcAft>
                          <a:spcPts val="0"/>
                        </a:spcAft>
                        <a:buClr>
                          <a:srgbClr val="000000"/>
                        </a:buClr>
                        <a:buSzPts val="1300"/>
                        <a:buFont typeface="Arial"/>
                        <a:buNone/>
                      </a:pPr>
                      <a:endParaRPr sz="1200" b="1"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294566"/>
                    </a:solidFill>
                  </a:tcPr>
                </a:tc>
                <a:tc>
                  <a:txBody>
                    <a:bodyPr/>
                    <a:lstStyle/>
                    <a:p>
                      <a:pPr marL="0" marR="0" lvl="0" indent="0" algn="ctr" rtl="0">
                        <a:lnSpc>
                          <a:spcPct val="100000"/>
                        </a:lnSpc>
                        <a:spcBef>
                          <a:spcPts val="0"/>
                        </a:spcBef>
                        <a:spcAft>
                          <a:spcPts val="0"/>
                        </a:spcAft>
                        <a:buClr>
                          <a:schemeClr val="dk1"/>
                        </a:buClr>
                        <a:buSzPts val="1300"/>
                        <a:buFont typeface="Arial"/>
                        <a:buNone/>
                      </a:pP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3:30</a:t>
                      </a:r>
                      <a:endParaRPr sz="12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tx1"/>
                        </a:buClr>
                        <a:buSzPts val="1300"/>
                        <a:buFont typeface="Arial" panose="020B0604020202020204" pitchFamily="34" charset="0"/>
                        <a:buNone/>
                      </a:pPr>
                      <a:r>
                        <a:rPr lang="en-US" sz="1500" b="1"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Emerson Early Literacy Challenge Framing</a:t>
                      </a:r>
                    </a:p>
                    <a:p>
                      <a:pPr marL="285750" marR="0" lvl="0" indent="-285750" algn="l" defTabSz="100584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Gain deeper understanding of the Literacy Challenge </a:t>
                      </a:r>
                    </a:p>
                    <a:p>
                      <a:pPr marL="285750" marR="0" lvl="0" indent="-285750" algn="l" defTabSz="100584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Review the program’s Guiding Principles</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rtl="0" fontAlgn="t">
                        <a:spcBef>
                          <a:spcPts val="0"/>
                        </a:spcBef>
                        <a:spcAft>
                          <a:spcPts val="0"/>
                        </a:spcAft>
                      </a:pPr>
                      <a:r>
                        <a:rPr lang="en-US" sz="1300" b="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Jesse Dixon</a:t>
                      </a:r>
                    </a:p>
                  </a:txBody>
                  <a:tcPr marL="63500" marR="63500" marT="63500" marB="635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845537383"/>
                  </a:ext>
                </a:extLst>
              </a:tr>
              <a:tr h="485765">
                <a:tc>
                  <a:txBody>
                    <a:bodyPr/>
                    <a:lstStyle/>
                    <a:p>
                      <a:pPr marL="0" marR="0" lvl="0" indent="0" algn="l" rtl="0">
                        <a:lnSpc>
                          <a:spcPct val="100000"/>
                        </a:lnSpc>
                        <a:spcBef>
                          <a:spcPts val="0"/>
                        </a:spcBef>
                        <a:spcAft>
                          <a:spcPts val="0"/>
                        </a:spcAft>
                        <a:buClr>
                          <a:srgbClr val="000000"/>
                        </a:buClr>
                        <a:buSzPts val="1300"/>
                        <a:buFont typeface="Arial"/>
                        <a:buNone/>
                      </a:pPr>
                      <a:endParaRPr sz="1200" b="1"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294566"/>
                    </a:solidFill>
                  </a:tcPr>
                </a:tc>
                <a:tc>
                  <a:txBody>
                    <a:bodyPr/>
                    <a:lstStyle/>
                    <a:p>
                      <a:pPr marL="0" marR="0" lvl="0" indent="0" algn="ctr" rtl="0">
                        <a:lnSpc>
                          <a:spcPct val="100000"/>
                        </a:lnSpc>
                        <a:spcBef>
                          <a:spcPts val="0"/>
                        </a:spcBef>
                        <a:spcAft>
                          <a:spcPts val="0"/>
                        </a:spcAft>
                        <a:buClr>
                          <a:schemeClr val="dk1"/>
                        </a:buClr>
                        <a:buSzPts val="1300"/>
                        <a:buFont typeface="Arial"/>
                        <a:buNone/>
                      </a:pP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3:40</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tx1"/>
                        </a:buClr>
                        <a:buSzPts val="1300"/>
                        <a:buFont typeface="Arial" panose="020B0604020202020204" pitchFamily="34" charset="0"/>
                        <a:buNone/>
                      </a:pPr>
                      <a:r>
                        <a:rPr lang="en-US" sz="1500" b="1"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Deep Dive into the Learning Experience</a:t>
                      </a:r>
                    </a:p>
                    <a:p>
                      <a:pPr marL="285750" marR="0" lvl="0" indent="-285750" algn="l" defTabSz="91440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sym typeface="Arial"/>
                        </a:rPr>
                        <a:t>Meet Instruction Partners, the literacy experts supporting the Literacy Challenge </a:t>
                      </a:r>
                    </a:p>
                    <a:p>
                      <a:pPr marL="285750" marR="0" lvl="0" indent="-285750" algn="l" defTabSz="91440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sym typeface="Arial"/>
                        </a:rPr>
                        <a:t>Learn more about the two-year learning journey, including diagnostics, cohort sessions, site visits and coaching</a:t>
                      </a:r>
                    </a:p>
                    <a:p>
                      <a:pPr marL="285750" marR="0" lvl="0" indent="-285750" algn="l" defTabSz="91440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sym typeface="Arial"/>
                        </a:rPr>
                        <a:t>Discuss the expected program outcomes</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rtl="0" fontAlgn="t">
                        <a:spcBef>
                          <a:spcPts val="0"/>
                        </a:spcBef>
                        <a:spcAft>
                          <a:spcPts val="0"/>
                        </a:spcAft>
                      </a:pPr>
                      <a:r>
                        <a:rPr lang="en-US" sz="1300" b="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Instruction Partners Team</a:t>
                      </a:r>
                    </a:p>
                  </a:txBody>
                  <a:tcPr marL="63500" marR="63500" marT="63500" marB="635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3971355846"/>
                  </a:ext>
                </a:extLst>
              </a:tr>
              <a:tr h="485765">
                <a:tc>
                  <a:txBody>
                    <a:bodyPr/>
                    <a:lstStyle/>
                    <a:p>
                      <a:pPr marL="0" marR="0" lvl="0" indent="0" algn="l" rtl="0">
                        <a:lnSpc>
                          <a:spcPct val="100000"/>
                        </a:lnSpc>
                        <a:spcBef>
                          <a:spcPts val="0"/>
                        </a:spcBef>
                        <a:spcAft>
                          <a:spcPts val="0"/>
                        </a:spcAft>
                        <a:buClr>
                          <a:srgbClr val="000000"/>
                        </a:buClr>
                        <a:buSzPts val="1300"/>
                        <a:buFont typeface="Arial"/>
                        <a:buNone/>
                      </a:pPr>
                      <a:endParaRPr sz="1200" b="1"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294566"/>
                    </a:solidFill>
                  </a:tcPr>
                </a:tc>
                <a:tc>
                  <a:txBody>
                    <a:bodyPr/>
                    <a:lstStyle/>
                    <a:p>
                      <a:pPr marL="0" marR="0" lvl="0" indent="0" algn="ctr" rtl="0">
                        <a:lnSpc>
                          <a:spcPct val="100000"/>
                        </a:lnSpc>
                        <a:spcBef>
                          <a:spcPts val="0"/>
                        </a:spcBef>
                        <a:spcAft>
                          <a:spcPts val="0"/>
                        </a:spcAft>
                        <a:buClr>
                          <a:schemeClr val="dk1"/>
                        </a:buClr>
                        <a:buSzPts val="1300"/>
                        <a:buFont typeface="Arial"/>
                        <a:buNone/>
                      </a:pP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3:50</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tx1"/>
                        </a:buClr>
                        <a:buSzPts val="1300"/>
                        <a:buFont typeface="Arial" panose="020B0604020202020204" pitchFamily="34" charset="0"/>
                        <a:buNone/>
                      </a:pPr>
                      <a:r>
                        <a:rPr lang="en-US" sz="1500" b="1"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Application Review</a:t>
                      </a:r>
                    </a:p>
                    <a:p>
                      <a:pPr marL="285750" marR="0" lvl="0" indent="-285750" algn="l" defTabSz="100584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Learn more about the application’s components and how to submit the application online </a:t>
                      </a:r>
                    </a:p>
                    <a:p>
                      <a:pPr marL="285750" marR="0" lvl="0" indent="-285750" algn="l" defTabSz="100584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Discuss application criteria and scoring process</a:t>
                      </a:r>
                    </a:p>
                    <a:p>
                      <a:pPr marL="285750" marR="0" lvl="0" indent="-285750" algn="l" defTabSz="100584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Review key application dates </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rtl="0" fontAlgn="t">
                        <a:spcBef>
                          <a:spcPts val="0"/>
                        </a:spcBef>
                        <a:spcAft>
                          <a:spcPts val="0"/>
                        </a:spcAft>
                      </a:pPr>
                      <a:r>
                        <a:rPr lang="en-US" sz="1300" b="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Jesse Dixon</a:t>
                      </a:r>
                    </a:p>
                  </a:txBody>
                  <a:tcPr marL="63500" marR="63500" marT="63500" marB="635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94752403"/>
                  </a:ext>
                </a:extLst>
              </a:tr>
              <a:tr h="485765">
                <a:tc>
                  <a:txBody>
                    <a:bodyPr/>
                    <a:lstStyle/>
                    <a:p>
                      <a:pPr marL="0" marR="0" lvl="0" indent="0" algn="l" rtl="0">
                        <a:lnSpc>
                          <a:spcPct val="100000"/>
                        </a:lnSpc>
                        <a:spcBef>
                          <a:spcPts val="0"/>
                        </a:spcBef>
                        <a:spcAft>
                          <a:spcPts val="0"/>
                        </a:spcAft>
                        <a:buClr>
                          <a:srgbClr val="000000"/>
                        </a:buClr>
                        <a:buSzPts val="1300"/>
                        <a:buFont typeface="Arial"/>
                        <a:buNone/>
                      </a:pPr>
                      <a:endParaRPr sz="1200" b="1"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294566"/>
                    </a:solidFill>
                  </a:tcPr>
                </a:tc>
                <a:tc>
                  <a:txBody>
                    <a:bodyPr/>
                    <a:lstStyle/>
                    <a:p>
                      <a:pPr marL="0" marR="0" lvl="0" indent="0" algn="ctr" rtl="0">
                        <a:lnSpc>
                          <a:spcPct val="100000"/>
                        </a:lnSpc>
                        <a:spcBef>
                          <a:spcPts val="0"/>
                        </a:spcBef>
                        <a:spcAft>
                          <a:spcPts val="0"/>
                        </a:spcAft>
                        <a:buClr>
                          <a:schemeClr val="dk1"/>
                        </a:buClr>
                        <a:buSzPts val="1300"/>
                        <a:buFont typeface="Arial"/>
                        <a:buNone/>
                      </a:pP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4:00</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tx1"/>
                        </a:buClr>
                        <a:buSzPts val="1300"/>
                        <a:buFont typeface="Arial" panose="020B0604020202020204" pitchFamily="34" charset="0"/>
                        <a:buNone/>
                      </a:pPr>
                      <a:r>
                        <a:rPr lang="en-US" sz="1500" b="1"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Q&amp;A</a:t>
                      </a:r>
                    </a:p>
                    <a:p>
                      <a:pPr marL="285750" marR="0" lvl="0" indent="-285750" algn="l" defTabSz="914400" rtl="0" eaLnBrk="1" fontAlgn="auto" latinLnBrk="0" hangingPunct="1">
                        <a:lnSpc>
                          <a:spcPct val="100000"/>
                        </a:lnSpc>
                        <a:spcBef>
                          <a:spcPts val="0"/>
                        </a:spcBef>
                        <a:spcAft>
                          <a:spcPts val="0"/>
                        </a:spcAft>
                        <a:buClr>
                          <a:schemeClr val="tx1"/>
                        </a:buClr>
                        <a:buSzPts val="1300"/>
                        <a:buFont typeface="Arial" panose="020B0604020202020204" pitchFamily="34" charset="0"/>
                        <a:buChar char="•"/>
                        <a:tabLst/>
                        <a:defRPr/>
                      </a:pPr>
                      <a:r>
                        <a:rPr kumimoji="0" lang="en-US"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sym typeface="Arial"/>
                        </a:rPr>
                        <a:t>Opportunity to ask questions on the learning experience or application process</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Jesse Dixon &amp; Instruction Partners Team</a:t>
                      </a:r>
                    </a:p>
                  </a:txBody>
                  <a:tcPr marL="63500" marR="63500" marT="63500" marB="635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3954823205"/>
                  </a:ext>
                </a:extLst>
              </a:tr>
            </a:tbl>
          </a:graphicData>
        </a:graphic>
      </p:graphicFrame>
      <p:sp>
        <p:nvSpPr>
          <p:cNvPr id="4" name="TextBox 3">
            <a:extLst>
              <a:ext uri="{FF2B5EF4-FFF2-40B4-BE49-F238E27FC236}">
                <a16:creationId xmlns:a16="http://schemas.microsoft.com/office/drawing/2014/main" id="{42954EA3-6EA9-097D-5D04-1CD07AF63992}"/>
              </a:ext>
            </a:extLst>
          </p:cNvPr>
          <p:cNvSpPr txBox="1"/>
          <p:nvPr/>
        </p:nvSpPr>
        <p:spPr>
          <a:xfrm>
            <a:off x="488774" y="5901038"/>
            <a:ext cx="5188126" cy="307777"/>
          </a:xfrm>
          <a:prstGeom prst="rect">
            <a:avLst/>
          </a:prstGeom>
          <a:noFill/>
        </p:spPr>
        <p:txBody>
          <a:bodyPr wrap="square" rtlCol="0">
            <a:spAutoFit/>
          </a:bodyPr>
          <a:lstStyle/>
          <a:p>
            <a:r>
              <a:rPr lang="en-US" i="1" dirty="0">
                <a:latin typeface="Roboto" panose="02000000000000000000" pitchFamily="2" charset="0"/>
                <a:ea typeface="Roboto" panose="02000000000000000000" pitchFamily="2" charset="0"/>
                <a:cs typeface="Roboto" panose="02000000000000000000" pitchFamily="2" charset="0"/>
              </a:rPr>
              <a:t>Note: This session is being recorded </a:t>
            </a:r>
          </a:p>
        </p:txBody>
      </p:sp>
    </p:spTree>
    <p:extLst>
      <p:ext uri="{BB962C8B-B14F-4D97-AF65-F5344CB8AC3E}">
        <p14:creationId xmlns:p14="http://schemas.microsoft.com/office/powerpoint/2010/main" val="350005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44"/>
          <p:cNvSpPr txBox="1">
            <a:spLocks noGrp="1"/>
          </p:cNvSpPr>
          <p:nvPr>
            <p:ph type="body" idx="1"/>
          </p:nvPr>
        </p:nvSpPr>
        <p:spPr>
          <a:xfrm>
            <a:off x="833030" y="2074885"/>
            <a:ext cx="7716390" cy="3705240"/>
          </a:xfrm>
          <a:prstGeom prst="rect">
            <a:avLst/>
          </a:prstGeom>
        </p:spPr>
        <p:txBody>
          <a:bodyPr spcFirstLastPara="1" wrap="square" lIns="100568" tIns="100568" rIns="100568" bIns="100568" anchor="t" anchorCtr="0">
            <a:noAutofit/>
          </a:bodyPr>
          <a:lstStyle/>
          <a:p>
            <a:pPr marL="0" indent="0">
              <a:buNone/>
            </a:pPr>
            <a:r>
              <a:rPr lang="en" b="1"/>
              <a:t>Cohort Session #1, </a:t>
            </a:r>
            <a:r>
              <a:rPr lang="en"/>
              <a:t>October 24th</a:t>
            </a:r>
            <a:endParaRPr/>
          </a:p>
          <a:p>
            <a:r>
              <a:rPr lang="en"/>
              <a:t>Build community, deepen sense of the challenge, complete self-score of essential practice diagnostic and reflect on current early literacy vision, develop aspirations for our work together</a:t>
            </a:r>
            <a:endParaRPr/>
          </a:p>
          <a:p>
            <a:pPr marL="0" indent="0">
              <a:buNone/>
            </a:pPr>
            <a:endParaRPr/>
          </a:p>
          <a:p>
            <a:pPr marL="0" indent="0">
              <a:buNone/>
            </a:pPr>
            <a:r>
              <a:rPr lang="en" b="1"/>
              <a:t>Cohort Session #2, </a:t>
            </a:r>
            <a:r>
              <a:rPr lang="en"/>
              <a:t>November/December</a:t>
            </a:r>
            <a:endParaRPr/>
          </a:p>
          <a:p>
            <a:r>
              <a:rPr lang="en"/>
              <a:t>Deepen collective knowledge about the science of reading and culturally sustaining literacy practices, fundamentals of the essential practices and key criteria of strong early literacy systems, and key moves in curriculum implementation. LEAs will share out current strengths across their systems.</a:t>
            </a:r>
            <a:endParaRPr/>
          </a:p>
          <a:p>
            <a:pPr marL="0" indent="0">
              <a:buNone/>
            </a:pPr>
            <a:endParaRPr b="1"/>
          </a:p>
          <a:p>
            <a:pPr marL="0" indent="0">
              <a:buNone/>
            </a:pPr>
            <a:r>
              <a:rPr lang="en" b="1"/>
              <a:t>Cohort Session #3, </a:t>
            </a:r>
            <a:r>
              <a:rPr lang="en"/>
              <a:t>January 2025</a:t>
            </a:r>
            <a:endParaRPr/>
          </a:p>
          <a:p>
            <a:r>
              <a:rPr lang="en"/>
              <a:t> LEAs sharing and tuning across the cohort for facilitated prioritization of outcomes, goal setting, and the beginning of strategic plan development. LEAs will have opportunities to both collaborate cross cohort, have role-alike time, and dedicated LEA planning time throughout the day.</a:t>
            </a:r>
            <a:endParaRPr/>
          </a:p>
        </p:txBody>
      </p:sp>
      <p:sp>
        <p:nvSpPr>
          <p:cNvPr id="765" name="Google Shape;765;p144"/>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Cohort Sessions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45"/>
          <p:cNvSpPr txBox="1">
            <a:spLocks noGrp="1"/>
          </p:cNvSpPr>
          <p:nvPr>
            <p:ph type="body" idx="1"/>
          </p:nvPr>
        </p:nvSpPr>
        <p:spPr>
          <a:xfrm>
            <a:off x="833030" y="2074885"/>
            <a:ext cx="7716390" cy="3705240"/>
          </a:xfrm>
          <a:prstGeom prst="rect">
            <a:avLst/>
          </a:prstGeom>
        </p:spPr>
        <p:txBody>
          <a:bodyPr spcFirstLastPara="1" wrap="square" lIns="100568" tIns="100568" rIns="100568" bIns="100568" anchor="t" anchorCtr="0">
            <a:noAutofit/>
          </a:bodyPr>
          <a:lstStyle/>
          <a:p>
            <a:pPr marL="0" indent="0">
              <a:buNone/>
            </a:pPr>
            <a:r>
              <a:rPr lang="en"/>
              <a:t>Instruction Partners facilitates an essential practice diagnostic, inclusive of observations of early literacy instruction across participating LEAs, review current student outcomes data, and review of current professional learning system artifacts. LEAs receive report on analysis.</a:t>
            </a:r>
            <a:endParaRPr/>
          </a:p>
        </p:txBody>
      </p:sp>
      <p:sp>
        <p:nvSpPr>
          <p:cNvPr id="771" name="Google Shape;771;p145"/>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LEA Essential Practice and Instructional Diagnosis</a:t>
            </a:r>
            <a:endParaRPr/>
          </a:p>
        </p:txBody>
      </p:sp>
      <p:pic>
        <p:nvPicPr>
          <p:cNvPr id="772" name="Google Shape;772;p145"/>
          <p:cNvPicPr preferRelativeResize="0"/>
          <p:nvPr/>
        </p:nvPicPr>
        <p:blipFill>
          <a:blip r:embed="rId3">
            <a:alphaModFix/>
          </a:blip>
          <a:stretch>
            <a:fillRect/>
          </a:stretch>
        </p:blipFill>
        <p:spPr>
          <a:xfrm>
            <a:off x="1099780" y="3574103"/>
            <a:ext cx="7182890" cy="2640963"/>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46"/>
          <p:cNvSpPr txBox="1">
            <a:spLocks noGrp="1"/>
          </p:cNvSpPr>
          <p:nvPr>
            <p:ph type="body" idx="1"/>
          </p:nvPr>
        </p:nvSpPr>
        <p:spPr>
          <a:xfrm>
            <a:off x="833030" y="2074885"/>
            <a:ext cx="7716390" cy="3705240"/>
          </a:xfrm>
          <a:prstGeom prst="rect">
            <a:avLst/>
          </a:prstGeom>
        </p:spPr>
        <p:txBody>
          <a:bodyPr spcFirstLastPara="1" wrap="square" lIns="100568" tIns="100568" rIns="100568" bIns="100568" anchor="t" anchorCtr="0">
            <a:noAutofit/>
          </a:bodyPr>
          <a:lstStyle/>
          <a:p>
            <a:pPr marL="0" indent="0">
              <a:buNone/>
            </a:pPr>
            <a:r>
              <a:rPr lang="en" b="1"/>
              <a:t>Coaching Call #1</a:t>
            </a:r>
            <a:endParaRPr b="1"/>
          </a:p>
          <a:p>
            <a:r>
              <a:rPr lang="en"/>
              <a:t>Designed to support the LEA in review of their diagnosis and reflect on their learnings in the cohort up to this point. During this call, Instruction Partners will facilitate a root cause analysis and support the LEA in initial goal setting and prioritization of foci for their strategic plan.</a:t>
            </a:r>
            <a:endParaRPr/>
          </a:p>
          <a:p>
            <a:pPr marL="0" indent="0">
              <a:buNone/>
            </a:pPr>
            <a:endParaRPr/>
          </a:p>
          <a:p>
            <a:pPr marL="0" indent="0">
              <a:buNone/>
            </a:pPr>
            <a:r>
              <a:rPr lang="en" b="1"/>
              <a:t>Coaching Call #2</a:t>
            </a:r>
            <a:endParaRPr b="1"/>
          </a:p>
          <a:p>
            <a:r>
              <a:rPr lang="en"/>
              <a:t>To support LEAs, Instruction Partners will meet with each team twice following the third cohort learning session. During these virtual calls, Instruction Partners will act as thought partners, plan reviewers, and feedback providers to support each LEA in their final plan development.</a:t>
            </a:r>
            <a:endParaRPr/>
          </a:p>
        </p:txBody>
      </p:sp>
      <p:sp>
        <p:nvSpPr>
          <p:cNvPr id="778" name="Google Shape;778;p146"/>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LEA 1:1 Coaching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47"/>
          <p:cNvSpPr txBox="1">
            <a:spLocks noGrp="1"/>
          </p:cNvSpPr>
          <p:nvPr>
            <p:ph type="body" idx="1"/>
          </p:nvPr>
        </p:nvSpPr>
        <p:spPr>
          <a:xfrm>
            <a:off x="833030" y="2074885"/>
            <a:ext cx="7716390" cy="3705240"/>
          </a:xfrm>
          <a:prstGeom prst="rect">
            <a:avLst/>
          </a:prstGeom>
        </p:spPr>
        <p:txBody>
          <a:bodyPr spcFirstLastPara="1" wrap="square" lIns="100568" tIns="100568" rIns="100568" bIns="100568" anchor="t" anchorCtr="0">
            <a:noAutofit/>
          </a:bodyPr>
          <a:lstStyle/>
          <a:p>
            <a:r>
              <a:rPr lang="en"/>
              <a:t>Building on the work the Cohort has completed up until this point, Instruction Partners will facilitate a site visit for LEAs to observe a system with similar demographics where student outcomes are increasing. </a:t>
            </a:r>
            <a:endParaRPr/>
          </a:p>
          <a:p>
            <a:pPr indent="0">
              <a:buNone/>
            </a:pPr>
            <a:endParaRPr/>
          </a:p>
          <a:p>
            <a:r>
              <a:rPr lang="en"/>
              <a:t>The site visit will include classroom observations, panels with stakeholders, observations of professional learning structures, and facilitated and dedicated time for LEAs to reflect, in addition to role-alike time cross cohort for reflection and planning. </a:t>
            </a:r>
            <a:endParaRPr/>
          </a:p>
        </p:txBody>
      </p:sp>
      <p:sp>
        <p:nvSpPr>
          <p:cNvPr id="784" name="Google Shape;784;p147"/>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Learning Site Visit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9CAD280-1210-F8CD-D012-75263227D135}"/>
              </a:ext>
            </a:extLst>
          </p:cNvPr>
          <p:cNvGraphicFramePr>
            <a:graphicFrameLocks noChangeAspect="1"/>
          </p:cNvGraphicFramePr>
          <p:nvPr>
            <p:custDataLst>
              <p:tags r:id="rId1"/>
            </p:custDataLst>
            <p:extLst>
              <p:ext uri="{D42A27DB-BD31-4B8C-83A1-F6EECF244321}">
                <p14:modId xmlns:p14="http://schemas.microsoft.com/office/powerpoint/2010/main" val="1836822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49CAD280-1210-F8CD-D012-75263227D1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74" name="Google Shape;374;p32"/>
          <p:cNvPicPr preferRelativeResize="0"/>
          <p:nvPr/>
        </p:nvPicPr>
        <p:blipFill>
          <a:blip r:embed="rId6">
            <a:alphaModFix/>
          </a:blip>
          <a:stretch>
            <a:fillRect/>
          </a:stretch>
        </p:blipFill>
        <p:spPr>
          <a:xfrm>
            <a:off x="0" y="-2212"/>
            <a:ext cx="10058399" cy="7774612"/>
          </a:xfrm>
          <a:prstGeom prst="rect">
            <a:avLst/>
          </a:prstGeom>
          <a:noFill/>
          <a:ln>
            <a:noFill/>
          </a:ln>
        </p:spPr>
      </p:pic>
      <p:pic>
        <p:nvPicPr>
          <p:cNvPr id="4" name="Picture 3" descr="A blue and green logo&#10;&#10;Description automatically generated">
            <a:extLst>
              <a:ext uri="{FF2B5EF4-FFF2-40B4-BE49-F238E27FC236}">
                <a16:creationId xmlns:a16="http://schemas.microsoft.com/office/drawing/2014/main" id="{40F50808-3843-DE80-ED51-E9784C94C565}"/>
              </a:ext>
            </a:extLst>
          </p:cNvPr>
          <p:cNvPicPr>
            <a:picLocks noChangeAspect="1"/>
          </p:cNvPicPr>
          <p:nvPr/>
        </p:nvPicPr>
        <p:blipFill>
          <a:blip r:embed="rId7"/>
          <a:stretch>
            <a:fillRect/>
          </a:stretch>
        </p:blipFill>
        <p:spPr>
          <a:xfrm>
            <a:off x="-1" y="-2212"/>
            <a:ext cx="10366149" cy="7774612"/>
          </a:xfrm>
          <a:prstGeom prst="rect">
            <a:avLst/>
          </a:prstGeom>
        </p:spPr>
      </p:pic>
      <p:sp>
        <p:nvSpPr>
          <p:cNvPr id="375" name="Google Shape;375;p32"/>
          <p:cNvSpPr txBox="1">
            <a:spLocks noGrp="1"/>
          </p:cNvSpPr>
          <p:nvPr>
            <p:ph type="title"/>
          </p:nvPr>
        </p:nvSpPr>
        <p:spPr>
          <a:xfrm>
            <a:off x="403391" y="3406140"/>
            <a:ext cx="6597216" cy="9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erriweather"/>
              <a:buNone/>
            </a:pPr>
            <a:r>
              <a:rPr lang="en-US" dirty="0"/>
              <a:t>Application Review</a:t>
            </a:r>
          </a:p>
        </p:txBody>
      </p:sp>
      <p:sp>
        <p:nvSpPr>
          <p:cNvPr id="3" name="Rectangle 2">
            <a:extLst>
              <a:ext uri="{FF2B5EF4-FFF2-40B4-BE49-F238E27FC236}">
                <a16:creationId xmlns:a16="http://schemas.microsoft.com/office/drawing/2014/main" id="{F8A3ABDC-3E4F-959E-9F3F-F2BAADA2C419}"/>
              </a:ext>
            </a:extLst>
          </p:cNvPr>
          <p:cNvSpPr/>
          <p:nvPr/>
        </p:nvSpPr>
        <p:spPr>
          <a:xfrm>
            <a:off x="10350523" y="0"/>
            <a:ext cx="2853252" cy="811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 Ellen will stop sharing slideshow and show online application </a:t>
            </a:r>
          </a:p>
        </p:txBody>
      </p:sp>
    </p:spTree>
    <p:extLst>
      <p:ext uri="{BB962C8B-B14F-4D97-AF65-F5344CB8AC3E}">
        <p14:creationId xmlns:p14="http://schemas.microsoft.com/office/powerpoint/2010/main" val="68953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339005B-8A12-E97F-C64E-A67D86F78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F339005B-8A12-E97F-C64E-A67D86F78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1" name="Google Shape;381;p33"/>
          <p:cNvSpPr/>
          <p:nvPr/>
        </p:nvSpPr>
        <p:spPr>
          <a:xfrm>
            <a:off x="0" y="0"/>
            <a:ext cx="10058400" cy="913500"/>
          </a:xfrm>
          <a:prstGeom prst="rect">
            <a:avLst/>
          </a:prstGeom>
          <a:solidFill>
            <a:srgbClr val="D8F09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3"/>
          <p:cNvSpPr txBox="1"/>
          <p:nvPr/>
        </p:nvSpPr>
        <p:spPr>
          <a:xfrm>
            <a:off x="263625" y="-14675"/>
            <a:ext cx="5973600"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41E42"/>
                </a:solidFill>
                <a:effectLst/>
                <a:uLnTx/>
                <a:uFillTx/>
                <a:latin typeface="Merriweather"/>
                <a:ea typeface="Merriweather"/>
                <a:cs typeface="Merriweather"/>
                <a:sym typeface="Merriweather"/>
              </a:rPr>
              <a:t>Our Core Values</a:t>
            </a:r>
            <a:endParaRPr kumimoji="0" sz="2000" b="0" i="0" u="none" strike="noStrike" kern="0" cap="none" spc="0" normalizeH="0" baseline="0" noProof="0">
              <a:ln>
                <a:noFill/>
              </a:ln>
              <a:solidFill>
                <a:srgbClr val="041E42"/>
              </a:solidFill>
              <a:effectLst/>
              <a:uLnTx/>
              <a:uFillTx/>
              <a:latin typeface="Merriweather"/>
              <a:ea typeface="Merriweather"/>
              <a:cs typeface="Merriweather"/>
              <a:sym typeface="Merriweather"/>
            </a:endParaRPr>
          </a:p>
        </p:txBody>
      </p:sp>
      <p:sp>
        <p:nvSpPr>
          <p:cNvPr id="383" name="Google Shape;383;p33"/>
          <p:cNvSpPr/>
          <p:nvPr/>
        </p:nvSpPr>
        <p:spPr>
          <a:xfrm>
            <a:off x="0" y="0"/>
            <a:ext cx="10058400" cy="913500"/>
          </a:xfrm>
          <a:prstGeom prst="rect">
            <a:avLst/>
          </a:prstGeom>
          <a:solidFill>
            <a:srgbClr val="BFD1E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86" name="Google Shape;386;p33"/>
          <p:cNvPicPr preferRelativeResize="0"/>
          <p:nvPr/>
        </p:nvPicPr>
        <p:blipFill rotWithShape="1">
          <a:blip r:embed="rId6">
            <a:alphaModFix/>
          </a:blip>
          <a:srcRect t="17665" r="9222" b="15623"/>
          <a:stretch/>
        </p:blipFill>
        <p:spPr>
          <a:xfrm>
            <a:off x="5167002" y="346363"/>
            <a:ext cx="4891398" cy="916750"/>
          </a:xfrm>
          <a:prstGeom prst="rect">
            <a:avLst/>
          </a:prstGeom>
          <a:noFill/>
          <a:ln>
            <a:noFill/>
          </a:ln>
        </p:spPr>
      </p:pic>
      <p:sp>
        <p:nvSpPr>
          <p:cNvPr id="3" name="AutoShape 2">
            <a:extLst>
              <a:ext uri="{FF2B5EF4-FFF2-40B4-BE49-F238E27FC236}">
                <a16:creationId xmlns:a16="http://schemas.microsoft.com/office/drawing/2014/main" id="{F95C9113-BB11-E870-BA97-8C2F48B5ACE8}"/>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6036644E-2B63-49A5-D573-F13F2EAB7819}"/>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pic>
        <p:nvPicPr>
          <p:cNvPr id="4" name="Picture 3" descr="A blue and white rectangular object with a white background&#10;&#10;Description automatically generated">
            <a:extLst>
              <a:ext uri="{FF2B5EF4-FFF2-40B4-BE49-F238E27FC236}">
                <a16:creationId xmlns:a16="http://schemas.microsoft.com/office/drawing/2014/main" id="{03358C3A-5D3A-4F33-9EAF-99B7F9409877}"/>
              </a:ext>
            </a:extLst>
          </p:cNvPr>
          <p:cNvPicPr>
            <a:picLocks noChangeAspect="1"/>
          </p:cNvPicPr>
          <p:nvPr/>
        </p:nvPicPr>
        <p:blipFill>
          <a:blip r:embed="rId7"/>
          <a:stretch>
            <a:fillRect/>
          </a:stretch>
        </p:blipFill>
        <p:spPr>
          <a:xfrm>
            <a:off x="1178" y="0"/>
            <a:ext cx="10058400" cy="7772400"/>
          </a:xfrm>
          <a:prstGeom prst="rect">
            <a:avLst/>
          </a:prstGeom>
        </p:spPr>
      </p:pic>
      <p:sp>
        <p:nvSpPr>
          <p:cNvPr id="384" name="Google Shape;384;p33"/>
          <p:cNvSpPr txBox="1"/>
          <p:nvPr/>
        </p:nvSpPr>
        <p:spPr>
          <a:xfrm>
            <a:off x="263624" y="-14675"/>
            <a:ext cx="7162412"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rPr>
              <a:t>Applications will be assessed on four dimensions </a:t>
            </a:r>
            <a:endParaRPr kumimoji="0"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endParaRPr>
          </a:p>
        </p:txBody>
      </p:sp>
      <p:sp>
        <p:nvSpPr>
          <p:cNvPr id="5" name="TextBox 4">
            <a:extLst>
              <a:ext uri="{FF2B5EF4-FFF2-40B4-BE49-F238E27FC236}">
                <a16:creationId xmlns:a16="http://schemas.microsoft.com/office/drawing/2014/main" id="{7C7EF1BE-EBE6-A2BC-B0D4-C886CCD35C94}"/>
              </a:ext>
            </a:extLst>
          </p:cNvPr>
          <p:cNvSpPr txBox="1"/>
          <p:nvPr/>
        </p:nvSpPr>
        <p:spPr>
          <a:xfrm>
            <a:off x="419100" y="1442512"/>
            <a:ext cx="4203700" cy="2739211"/>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Representative LEA Team</a:t>
            </a:r>
            <a:r>
              <a:rPr lang="en-US" sz="1800" b="0"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5-10 team member, diverse, motivated teams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 </a:t>
            </a:r>
            <a:r>
              <a:rPr lang="en-US"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Core Team with a participating principal, head of literacy, and at least two educators</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 “</a:t>
            </a:r>
            <a:r>
              <a:rPr lang="en-US"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Broader Team” consisting of various central office and community perspectives; could include a superintendent, CAO, parents, school board, or other stakeholders</a:t>
            </a:r>
            <a:endParaRPr lang="en-US" dirty="0">
              <a:latin typeface="Roboto" panose="02000000000000000000" pitchFamily="2" charset="0"/>
              <a:ea typeface="Roboto" panose="02000000000000000000" pitchFamily="2" charset="0"/>
              <a:cs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hange-agents who demonstrate the ability to execute and deliver impact </a:t>
            </a: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C63129D2-AF15-3415-3F9B-988B43EF009B}"/>
              </a:ext>
            </a:extLst>
          </p:cNvPr>
          <p:cNvSpPr txBox="1"/>
          <p:nvPr/>
        </p:nvSpPr>
        <p:spPr>
          <a:xfrm>
            <a:off x="5105400" y="1442512"/>
            <a:ext cx="4445000" cy="3016210"/>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Knowledge &amp; Implementation of Best Practices: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Literacy journey underway; already utilizing green-rated curriculum, phonics, etc. </a:t>
            </a:r>
          </a:p>
          <a:p>
            <a:pPr marL="285750" indent="-285750" fontAlgn="base">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B</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aseline knowledge and understanding of the Science of Reading</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Motivation to </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take literacy journey to the next level</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Evidence of </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successfully implementing innovative practices</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ulture of continuous learning</a:t>
            </a: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27C3936-9E82-3702-B8D4-34EAB2F2461A}"/>
              </a:ext>
            </a:extLst>
          </p:cNvPr>
          <p:cNvSpPr txBox="1"/>
          <p:nvPr/>
        </p:nvSpPr>
        <p:spPr>
          <a:xfrm>
            <a:off x="419100" y="4433285"/>
            <a:ext cx="4203700" cy="2308324"/>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Readiness for Change</a:t>
            </a:r>
            <a:r>
              <a:rPr lang="en-US" sz="1800" b="0"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Prepared to embrace change and make significant shifts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Display a growth mindset, including a willingness to innovate, openness to feedback, and willingness to make mid-course corrections</a:t>
            </a: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933A0C17-B618-7DC4-B5A1-D39FAA1D70E5}"/>
              </a:ext>
            </a:extLst>
          </p:cNvPr>
          <p:cNvSpPr txBox="1"/>
          <p:nvPr/>
        </p:nvSpPr>
        <p:spPr>
          <a:xfrm>
            <a:off x="5105400" y="4433285"/>
            <a:ext cx="4445000" cy="2308324"/>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Data Driven Culture</a:t>
            </a:r>
            <a:r>
              <a:rPr lang="en-US" sz="1800" b="0" i="0" u="none" strike="noStrike" dirty="0">
                <a:solidFill>
                  <a:srgbClr val="000000"/>
                </a:solidFill>
                <a:effectLst/>
                <a:latin typeface="Merriweather" panose="00000500000000000000" pitchFamily="2" charset="0"/>
                <a:ea typeface="Roboto" panose="02000000000000000000" pitchFamily="2" charset="0"/>
                <a:cs typeface="Roboto" panose="02000000000000000000" pitchFamily="2" charset="0"/>
              </a:rPr>
              <a:t>: </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rack record of monitoring results to track student achievement</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History of </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practicing data-driven decision-making</a:t>
            </a:r>
          </a:p>
          <a:p>
            <a:pPr marL="285750" indent="-285750" rtl="0" fontAlgn="base">
              <a:spcBef>
                <a:spcPts val="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Able to provide c</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lear examples of using data to drive continuous improvement</a:t>
            </a:r>
          </a:p>
          <a:p>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br>
              <a:rPr lang="en-US" b="0" dirty="0">
                <a:effectLst/>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5801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4" name="Picture 3" descr="A blue and white rectangular object with a white background&#10;&#10;Description automatically generated">
            <a:extLst>
              <a:ext uri="{FF2B5EF4-FFF2-40B4-BE49-F238E27FC236}">
                <a16:creationId xmlns:a16="http://schemas.microsoft.com/office/drawing/2014/main" id="{64824AFB-A185-4E51-A5E7-C4F69468F1B3}"/>
              </a:ext>
            </a:extLst>
          </p:cNvPr>
          <p:cNvPicPr>
            <a:picLocks noChangeAspect="1"/>
          </p:cNvPicPr>
          <p:nvPr/>
        </p:nvPicPr>
        <p:blipFill>
          <a:blip r:embed="rId4"/>
          <a:stretch>
            <a:fillRect/>
          </a:stretch>
        </p:blipFill>
        <p:spPr>
          <a:xfrm>
            <a:off x="0" y="-10686"/>
            <a:ext cx="10058400" cy="7772400"/>
          </a:xfrm>
          <a:prstGeom prst="rect">
            <a:avLst/>
          </a:prstGeom>
        </p:spPr>
      </p:pic>
      <p:graphicFrame>
        <p:nvGraphicFramePr>
          <p:cNvPr id="2" name="think-cell data - do not delete" hidden="1">
            <a:extLst>
              <a:ext uri="{FF2B5EF4-FFF2-40B4-BE49-F238E27FC236}">
                <a16:creationId xmlns:a16="http://schemas.microsoft.com/office/drawing/2014/main" id="{F339005B-8A12-E97F-C64E-A67D86F78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2" name="think-cell data - do not delete" hidden="1">
                        <a:extLst>
                          <a:ext uri="{FF2B5EF4-FFF2-40B4-BE49-F238E27FC236}">
                            <a16:creationId xmlns:a16="http://schemas.microsoft.com/office/drawing/2014/main" id="{F339005B-8A12-E97F-C64E-A67D86F78C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84" name="Google Shape;384;p33"/>
          <p:cNvSpPr txBox="1"/>
          <p:nvPr/>
        </p:nvSpPr>
        <p:spPr>
          <a:xfrm>
            <a:off x="263625" y="-14675"/>
            <a:ext cx="3907800"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rPr>
              <a:t>Key application dates</a:t>
            </a:r>
            <a:endParaRPr kumimoji="0"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endParaRPr>
          </a:p>
        </p:txBody>
      </p:sp>
      <p:sp>
        <p:nvSpPr>
          <p:cNvPr id="3" name="AutoShape 2">
            <a:extLst>
              <a:ext uri="{FF2B5EF4-FFF2-40B4-BE49-F238E27FC236}">
                <a16:creationId xmlns:a16="http://schemas.microsoft.com/office/drawing/2014/main" id="{F95C9113-BB11-E870-BA97-8C2F48B5ACE8}"/>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0A9E4F9-D93D-EF6C-110E-57E80030648C}"/>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sp>
        <p:nvSpPr>
          <p:cNvPr id="5" name="AutoShape 2">
            <a:extLst>
              <a:ext uri="{FF2B5EF4-FFF2-40B4-BE49-F238E27FC236}">
                <a16:creationId xmlns:a16="http://schemas.microsoft.com/office/drawing/2014/main" id="{C83AA8DE-C2AC-F9CC-6E28-79B720707E4A}"/>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Google Shape;962;p179">
            <a:extLst>
              <a:ext uri="{FF2B5EF4-FFF2-40B4-BE49-F238E27FC236}">
                <a16:creationId xmlns:a16="http://schemas.microsoft.com/office/drawing/2014/main" id="{1B1B4F36-96CB-5437-DF69-466CB67EFE1D}"/>
              </a:ext>
            </a:extLst>
          </p:cNvPr>
          <p:cNvGraphicFramePr/>
          <p:nvPr>
            <p:extLst>
              <p:ext uri="{D42A27DB-BD31-4B8C-83A1-F6EECF244321}">
                <p14:modId xmlns:p14="http://schemas.microsoft.com/office/powerpoint/2010/main" val="4154418277"/>
              </p:ext>
            </p:extLst>
          </p:nvPr>
        </p:nvGraphicFramePr>
        <p:xfrm>
          <a:off x="407484" y="2899020"/>
          <a:ext cx="4469316" cy="2976880"/>
        </p:xfrm>
        <a:graphic>
          <a:graphicData uri="http://schemas.openxmlformats.org/drawingml/2006/table">
            <a:tbl>
              <a:tblPr>
                <a:noFill/>
              </a:tblPr>
              <a:tblGrid>
                <a:gridCol w="1341445">
                  <a:extLst>
                    <a:ext uri="{9D8B030D-6E8A-4147-A177-3AD203B41FA5}">
                      <a16:colId xmlns:a16="http://schemas.microsoft.com/office/drawing/2014/main" val="20000"/>
                    </a:ext>
                  </a:extLst>
                </a:gridCol>
                <a:gridCol w="3127871">
                  <a:extLst>
                    <a:ext uri="{9D8B030D-6E8A-4147-A177-3AD203B41FA5}">
                      <a16:colId xmlns:a16="http://schemas.microsoft.com/office/drawing/2014/main" val="20001"/>
                    </a:ext>
                  </a:extLst>
                </a:gridCol>
              </a:tblGrid>
              <a:tr h="453025">
                <a:tc>
                  <a:txBody>
                    <a:bodyPr/>
                    <a:lstStyle/>
                    <a:p>
                      <a:pPr marL="0" lvl="0" indent="0" algn="l" rtl="0">
                        <a:spcBef>
                          <a:spcPts val="0"/>
                        </a:spcBef>
                        <a:spcAft>
                          <a:spcPts val="0"/>
                        </a:spcAft>
                        <a:buNone/>
                      </a:pPr>
                      <a:r>
                        <a:rPr lang="en"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rPr>
                        <a:t>Application Closes</a:t>
                      </a:r>
                      <a:endParaRPr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solidFill>
                      <a:schemeClr val="accent1"/>
                    </a:solidFill>
                  </a:tcPr>
                </a:tc>
                <a:tc>
                  <a:txBody>
                    <a:bodyPr/>
                    <a:lstStyle/>
                    <a:p>
                      <a:pPr marL="0" lvl="0" indent="0" algn="l" rtl="0">
                        <a:spcBef>
                          <a:spcPts val="0"/>
                        </a:spcBef>
                        <a:spcAft>
                          <a:spcPts val="0"/>
                        </a:spcAft>
                        <a:buNone/>
                      </a:pPr>
                      <a:r>
                        <a:rPr lang="en"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September 26</a:t>
                      </a:r>
                      <a:r>
                        <a:rPr lang="en" sz="1800" baseline="300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th</a:t>
                      </a:r>
                      <a:r>
                        <a:rPr lang="en"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 11:59pm CT</a:t>
                      </a:r>
                      <a:endParaRPr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tc>
                <a:extLst>
                  <a:ext uri="{0D108BD9-81ED-4DB2-BD59-A6C34878D82A}">
                    <a16:rowId xmlns:a16="http://schemas.microsoft.com/office/drawing/2014/main" val="10001"/>
                  </a:ext>
                </a:extLst>
              </a:tr>
              <a:tr h="453025">
                <a:tc>
                  <a:txBody>
                    <a:bodyPr/>
                    <a:lstStyle/>
                    <a:p>
                      <a:pPr marL="0" lvl="0" indent="0" algn="l" rtl="0">
                        <a:spcBef>
                          <a:spcPts val="0"/>
                        </a:spcBef>
                        <a:spcAft>
                          <a:spcPts val="0"/>
                        </a:spcAft>
                        <a:buNone/>
                      </a:pPr>
                      <a:r>
                        <a:rPr lang="en"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rPr>
                        <a:t>Capacity Interviews </a:t>
                      </a:r>
                      <a:endParaRPr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solidFill>
                      <a:schemeClr val="accent1"/>
                    </a:solidFill>
                  </a:tcPr>
                </a:tc>
                <a:tc>
                  <a:txBody>
                    <a:bodyPr/>
                    <a:lstStyle/>
                    <a:p>
                      <a:pPr marL="0" lvl="0" indent="0" algn="l" rtl="0">
                        <a:spcBef>
                          <a:spcPts val="0"/>
                        </a:spcBef>
                        <a:spcAft>
                          <a:spcPts val="0"/>
                        </a:spcAft>
                        <a:buNone/>
                      </a:pPr>
                      <a:r>
                        <a:rPr lang="en-US"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September 30</a:t>
                      </a:r>
                      <a:r>
                        <a:rPr lang="en-US" sz="1800" baseline="300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th</a:t>
                      </a:r>
                      <a:r>
                        <a:rPr lang="en-US"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 - October 8</a:t>
                      </a:r>
                      <a:r>
                        <a:rPr lang="en-US" sz="1800" baseline="300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th</a:t>
                      </a:r>
                      <a:r>
                        <a:rPr lang="en-US"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 </a:t>
                      </a:r>
                      <a:endParaRPr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tc>
                <a:extLst>
                  <a:ext uri="{0D108BD9-81ED-4DB2-BD59-A6C34878D82A}">
                    <a16:rowId xmlns:a16="http://schemas.microsoft.com/office/drawing/2014/main" val="10002"/>
                  </a:ext>
                </a:extLst>
              </a:tr>
              <a:tr h="453025">
                <a:tc>
                  <a:txBody>
                    <a:bodyPr/>
                    <a:lstStyle/>
                    <a:p>
                      <a:pPr marL="0" lvl="0" indent="0" algn="l" rtl="0">
                        <a:spcBef>
                          <a:spcPts val="0"/>
                        </a:spcBef>
                        <a:spcAft>
                          <a:spcPts val="0"/>
                        </a:spcAft>
                        <a:buNone/>
                      </a:pPr>
                      <a:r>
                        <a:rPr lang="en"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rPr>
                        <a:t>Decisions Announced</a:t>
                      </a:r>
                      <a:endParaRPr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solidFill>
                      <a:schemeClr val="accent1"/>
                    </a:solidFill>
                  </a:tcPr>
                </a:tc>
                <a:tc>
                  <a:txBody>
                    <a:bodyPr/>
                    <a:lstStyle/>
                    <a:p>
                      <a:pPr marL="0" lvl="0" indent="0" algn="l" rtl="0">
                        <a:spcBef>
                          <a:spcPts val="0"/>
                        </a:spcBef>
                        <a:spcAft>
                          <a:spcPts val="0"/>
                        </a:spcAft>
                        <a:buNone/>
                      </a:pPr>
                      <a:r>
                        <a:rPr lang="en"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October 10</a:t>
                      </a:r>
                      <a:r>
                        <a:rPr lang="en" sz="1800" baseline="300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th</a:t>
                      </a:r>
                      <a:r>
                        <a:rPr lang="en"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 </a:t>
                      </a:r>
                      <a:endParaRPr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tc>
                <a:extLst>
                  <a:ext uri="{0D108BD9-81ED-4DB2-BD59-A6C34878D82A}">
                    <a16:rowId xmlns:a16="http://schemas.microsoft.com/office/drawing/2014/main" val="10003"/>
                  </a:ext>
                </a:extLst>
              </a:tr>
              <a:tr h="453025">
                <a:tc>
                  <a:txBody>
                    <a:bodyPr/>
                    <a:lstStyle/>
                    <a:p>
                      <a:pPr marL="0" lvl="0" indent="0" algn="l" rtl="0">
                        <a:spcBef>
                          <a:spcPts val="0"/>
                        </a:spcBef>
                        <a:spcAft>
                          <a:spcPts val="0"/>
                        </a:spcAft>
                        <a:buNone/>
                      </a:pP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rPr>
                        <a:t>Kickoff Cohort Session</a:t>
                      </a:r>
                      <a:endParaRPr sz="1800" b="1" dirty="0">
                        <a:solidFill>
                          <a:schemeClr val="bg1"/>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October 24</a:t>
                      </a:r>
                      <a:r>
                        <a:rPr lang="en-US" sz="1800" baseline="300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th</a:t>
                      </a:r>
                      <a:r>
                        <a:rPr lang="en-US"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rPr>
                        <a:t> </a:t>
                      </a:r>
                    </a:p>
                    <a:p>
                      <a:pPr marL="0" lvl="0" indent="0" algn="l" rtl="0">
                        <a:spcBef>
                          <a:spcPts val="0"/>
                        </a:spcBef>
                        <a:spcAft>
                          <a:spcPts val="0"/>
                        </a:spcAft>
                        <a:buNone/>
                      </a:pPr>
                      <a:endParaRPr sz="18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Candara"/>
                      </a:endParaRPr>
                    </a:p>
                  </a:txBody>
                  <a:tcPr marL="63500" marR="63500" marT="63500" marB="63500"/>
                </a:tc>
                <a:extLst>
                  <a:ext uri="{0D108BD9-81ED-4DB2-BD59-A6C34878D82A}">
                    <a16:rowId xmlns:a16="http://schemas.microsoft.com/office/drawing/2014/main" val="2982012079"/>
                  </a:ext>
                </a:extLst>
              </a:tr>
            </a:tbl>
          </a:graphicData>
        </a:graphic>
      </p:graphicFrame>
      <p:pic>
        <p:nvPicPr>
          <p:cNvPr id="7" name="Picture 2" descr="Kids reading books for summer - Reviewed">
            <a:extLst>
              <a:ext uri="{FF2B5EF4-FFF2-40B4-BE49-F238E27FC236}">
                <a16:creationId xmlns:a16="http://schemas.microsoft.com/office/drawing/2014/main" id="{FC76295D-2591-A901-8633-90959DEE746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084" r="34713"/>
          <a:stretch/>
        </p:blipFill>
        <p:spPr bwMode="auto">
          <a:xfrm>
            <a:off x="5029201" y="0"/>
            <a:ext cx="5029200" cy="782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7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84465"/>
        </a:solidFill>
        <a:effectLst/>
      </p:bgPr>
    </p:bg>
    <p:spTree>
      <p:nvGrpSpPr>
        <p:cNvPr id="1" name="Shape 341"/>
        <p:cNvGrpSpPr/>
        <p:nvPr/>
      </p:nvGrpSpPr>
      <p:grpSpPr>
        <a:xfrm>
          <a:off x="0" y="0"/>
          <a:ext cx="0" cy="0"/>
          <a:chOff x="0" y="0"/>
          <a:chExt cx="0" cy="0"/>
        </a:xfrm>
      </p:grpSpPr>
      <p:pic>
        <p:nvPicPr>
          <p:cNvPr id="5" name="Picture 4" descr="A blue and green logo&#10;&#10;Description automatically generated">
            <a:extLst>
              <a:ext uri="{FF2B5EF4-FFF2-40B4-BE49-F238E27FC236}">
                <a16:creationId xmlns:a16="http://schemas.microsoft.com/office/drawing/2014/main" id="{3193966B-39C8-257F-A085-414ED4954076}"/>
              </a:ext>
            </a:extLst>
          </p:cNvPr>
          <p:cNvPicPr>
            <a:picLocks noChangeAspect="1"/>
          </p:cNvPicPr>
          <p:nvPr/>
        </p:nvPicPr>
        <p:blipFill>
          <a:blip r:embed="rId4"/>
          <a:stretch>
            <a:fillRect/>
          </a:stretch>
        </p:blipFill>
        <p:spPr>
          <a:xfrm>
            <a:off x="-15626" y="0"/>
            <a:ext cx="10366149" cy="7774612"/>
          </a:xfrm>
          <a:prstGeom prst="rect">
            <a:avLst/>
          </a:prstGeom>
        </p:spPr>
      </p:pic>
      <p:graphicFrame>
        <p:nvGraphicFramePr>
          <p:cNvPr id="2" name="think-cell data - do not delete" hidden="1">
            <a:extLst>
              <a:ext uri="{FF2B5EF4-FFF2-40B4-BE49-F238E27FC236}">
                <a16:creationId xmlns:a16="http://schemas.microsoft.com/office/drawing/2014/main" id="{34EA159C-BEC5-363F-B5B6-7E4257ED6CA5}"/>
              </a:ext>
            </a:extLst>
          </p:cNvPr>
          <p:cNvGraphicFramePr>
            <a:graphicFrameLocks noChangeAspect="1"/>
          </p:cNvGraphicFramePr>
          <p:nvPr>
            <p:custDataLst>
              <p:tags r:id="rId1"/>
            </p:custDataLst>
            <p:extLst>
              <p:ext uri="{D42A27DB-BD31-4B8C-83A1-F6EECF244321}">
                <p14:modId xmlns:p14="http://schemas.microsoft.com/office/powerpoint/2010/main" val="1059780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2" name="think-cell data - do not delete" hidden="1">
                        <a:extLst>
                          <a:ext uri="{FF2B5EF4-FFF2-40B4-BE49-F238E27FC236}">
                            <a16:creationId xmlns:a16="http://schemas.microsoft.com/office/drawing/2014/main" id="{34EA159C-BEC5-363F-B5B6-7E4257ED6C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2" name="Google Shape;342;p28"/>
          <p:cNvSpPr txBox="1">
            <a:spLocks noGrp="1"/>
          </p:cNvSpPr>
          <p:nvPr>
            <p:ph type="sldNum" idx="12"/>
          </p:nvPr>
        </p:nvSpPr>
        <p:spPr>
          <a:xfrm>
            <a:off x="7338060" y="8181692"/>
            <a:ext cx="2263200" cy="2070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A5A5A5"/>
                </a:solidFill>
                <a:effectLst/>
                <a:uLnTx/>
                <a:uFillTx/>
                <a:latin typeface="Arial"/>
                <a:cs typeface="Arial"/>
                <a:sym typeface="Arial"/>
              </a:rPr>
              <a:t>PAGE </a:t>
            </a:r>
            <a:fld id="{00000000-1234-1234-1234-123412341234}" type="slidenum">
              <a:rPr kumimoji="0" lang="en-US" sz="900" b="0" i="0" u="none" strike="noStrike" kern="0" cap="none" spc="0" normalizeH="0" baseline="0" noProof="0">
                <a:ln>
                  <a:noFill/>
                </a:ln>
                <a:solidFill>
                  <a:srgbClr val="A5A5A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900" b="0" i="0" u="none" strike="noStrike" kern="0" cap="none" spc="0" normalizeH="0" baseline="0" noProof="0">
              <a:ln>
                <a:noFill/>
              </a:ln>
              <a:solidFill>
                <a:srgbClr val="A5A5A5"/>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2A17A363-E5F6-30DF-9F24-870119B9ED4F}"/>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sp>
        <p:nvSpPr>
          <p:cNvPr id="343" name="Google Shape;343;p28"/>
          <p:cNvSpPr txBox="1">
            <a:spLocks noGrp="1"/>
          </p:cNvSpPr>
          <p:nvPr>
            <p:ph type="title"/>
          </p:nvPr>
        </p:nvSpPr>
        <p:spPr>
          <a:xfrm>
            <a:off x="379175" y="2527500"/>
            <a:ext cx="9046800" cy="271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Merriweather"/>
              <a:buNone/>
            </a:pPr>
            <a:r>
              <a:rPr lang="en-US" sz="10000" dirty="0">
                <a:solidFill>
                  <a:srgbClr val="002060"/>
                </a:solidFill>
              </a:rPr>
              <a:t>Questions?</a:t>
            </a:r>
            <a:endParaRPr sz="10000" dirty="0">
              <a:solidFill>
                <a:srgbClr val="002060"/>
              </a:solidFill>
            </a:endParaRPr>
          </a:p>
        </p:txBody>
      </p:sp>
      <p:pic>
        <p:nvPicPr>
          <p:cNvPr id="4" name="Google Shape;986;p183">
            <a:extLst>
              <a:ext uri="{FF2B5EF4-FFF2-40B4-BE49-F238E27FC236}">
                <a16:creationId xmlns:a16="http://schemas.microsoft.com/office/drawing/2014/main" id="{43CC5823-7D30-A665-5396-9A6EDFA5C00B}"/>
              </a:ext>
            </a:extLst>
          </p:cNvPr>
          <p:cNvPicPr preferRelativeResize="0"/>
          <p:nvPr/>
        </p:nvPicPr>
        <p:blipFill rotWithShape="1">
          <a:blip r:embed="rId7">
            <a:alphaModFix/>
          </a:blip>
          <a:srcRect t="12162" b="11675"/>
          <a:stretch/>
        </p:blipFill>
        <p:spPr>
          <a:xfrm>
            <a:off x="3702000" y="5402006"/>
            <a:ext cx="1200575"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B7CDB48-0287-9547-5DCA-FD99DCA5A0B6}"/>
              </a:ext>
            </a:extLst>
          </p:cNvPr>
          <p:cNvGraphicFramePr>
            <a:graphicFrameLocks noChangeAspect="1"/>
          </p:cNvGraphicFramePr>
          <p:nvPr>
            <p:custDataLst>
              <p:tags r:id="rId1"/>
            </p:custDataLst>
            <p:extLst>
              <p:ext uri="{D42A27DB-BD31-4B8C-83A1-F6EECF244321}">
                <p14:modId xmlns:p14="http://schemas.microsoft.com/office/powerpoint/2010/main" val="128708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5B7CDB48-0287-9547-5DCA-FD99DCA5A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86" name="Google Shape;386;p33"/>
          <p:cNvPicPr preferRelativeResize="0"/>
          <p:nvPr/>
        </p:nvPicPr>
        <p:blipFill rotWithShape="1">
          <a:blip r:embed="rId6">
            <a:alphaModFix/>
          </a:blip>
          <a:srcRect t="17665" r="9222" b="15623"/>
          <a:stretch/>
        </p:blipFill>
        <p:spPr>
          <a:xfrm>
            <a:off x="5167000" y="0"/>
            <a:ext cx="4891398" cy="916750"/>
          </a:xfrm>
          <a:prstGeom prst="rect">
            <a:avLst/>
          </a:prstGeom>
          <a:noFill/>
          <a:ln>
            <a:noFill/>
          </a:ln>
        </p:spPr>
      </p:pic>
      <p:sp>
        <p:nvSpPr>
          <p:cNvPr id="381" name="Google Shape;381;p33"/>
          <p:cNvSpPr/>
          <p:nvPr/>
        </p:nvSpPr>
        <p:spPr>
          <a:xfrm>
            <a:off x="0" y="0"/>
            <a:ext cx="10058400" cy="913500"/>
          </a:xfrm>
          <a:prstGeom prst="rect">
            <a:avLst/>
          </a:prstGeom>
          <a:solidFill>
            <a:srgbClr val="D8F09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3"/>
          <p:cNvSpPr txBox="1"/>
          <p:nvPr/>
        </p:nvSpPr>
        <p:spPr>
          <a:xfrm>
            <a:off x="263625" y="-14675"/>
            <a:ext cx="5973600"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41E42"/>
                </a:solidFill>
                <a:effectLst/>
                <a:uLnTx/>
                <a:uFillTx/>
                <a:latin typeface="Merriweather"/>
                <a:ea typeface="Merriweather"/>
                <a:cs typeface="Merriweather"/>
                <a:sym typeface="Merriweather"/>
              </a:rPr>
              <a:t>Our Core Values</a:t>
            </a:r>
            <a:endParaRPr kumimoji="0" sz="2000" b="0" i="0" u="none" strike="noStrike" kern="0" cap="none" spc="0" normalizeH="0" baseline="0" noProof="0">
              <a:ln>
                <a:noFill/>
              </a:ln>
              <a:solidFill>
                <a:srgbClr val="041E42"/>
              </a:solidFill>
              <a:effectLst/>
              <a:uLnTx/>
              <a:uFillTx/>
              <a:latin typeface="Merriweather"/>
              <a:ea typeface="Merriweather"/>
              <a:cs typeface="Merriweather"/>
              <a:sym typeface="Merriweather"/>
            </a:endParaRPr>
          </a:p>
        </p:txBody>
      </p:sp>
      <p:sp>
        <p:nvSpPr>
          <p:cNvPr id="383" name="Google Shape;383;p33"/>
          <p:cNvSpPr/>
          <p:nvPr/>
        </p:nvSpPr>
        <p:spPr>
          <a:xfrm>
            <a:off x="0" y="0"/>
            <a:ext cx="10058400" cy="913500"/>
          </a:xfrm>
          <a:prstGeom prst="rect">
            <a:avLst/>
          </a:prstGeom>
          <a:solidFill>
            <a:srgbClr val="BFD1E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 name="Google Shape;352;p29">
            <a:extLst>
              <a:ext uri="{FF2B5EF4-FFF2-40B4-BE49-F238E27FC236}">
                <a16:creationId xmlns:a16="http://schemas.microsoft.com/office/drawing/2014/main" id="{4591AE57-98EB-EE72-1A10-06BF5665C77F}"/>
              </a:ext>
            </a:extLst>
          </p:cNvPr>
          <p:cNvPicPr preferRelativeResize="0"/>
          <p:nvPr/>
        </p:nvPicPr>
        <p:blipFill>
          <a:blip r:embed="rId7">
            <a:alphaModFix/>
          </a:blip>
          <a:stretch>
            <a:fillRect/>
          </a:stretch>
        </p:blipFill>
        <p:spPr>
          <a:xfrm>
            <a:off x="0" y="6862771"/>
            <a:ext cx="10058399" cy="913507"/>
          </a:xfrm>
          <a:prstGeom prst="rect">
            <a:avLst/>
          </a:prstGeom>
          <a:noFill/>
          <a:ln>
            <a:noFill/>
          </a:ln>
        </p:spPr>
      </p:pic>
      <p:sp>
        <p:nvSpPr>
          <p:cNvPr id="2" name="Rectangle 1">
            <a:extLst>
              <a:ext uri="{FF2B5EF4-FFF2-40B4-BE49-F238E27FC236}">
                <a16:creationId xmlns:a16="http://schemas.microsoft.com/office/drawing/2014/main" id="{A542CDCE-1008-B341-1F1E-308FD8934B5D}"/>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pic>
        <p:nvPicPr>
          <p:cNvPr id="7" name="Picture 6" descr="A blue and white rectangular object with a white background&#10;&#10;Description automatically generated">
            <a:extLst>
              <a:ext uri="{FF2B5EF4-FFF2-40B4-BE49-F238E27FC236}">
                <a16:creationId xmlns:a16="http://schemas.microsoft.com/office/drawing/2014/main" id="{A8717284-3C36-2F33-7C7E-3375399AC6DE}"/>
              </a:ext>
            </a:extLst>
          </p:cNvPr>
          <p:cNvPicPr>
            <a:picLocks noChangeAspect="1"/>
          </p:cNvPicPr>
          <p:nvPr/>
        </p:nvPicPr>
        <p:blipFill>
          <a:blip r:embed="rId8"/>
          <a:stretch>
            <a:fillRect/>
          </a:stretch>
        </p:blipFill>
        <p:spPr>
          <a:xfrm>
            <a:off x="0" y="0"/>
            <a:ext cx="10058400" cy="7772400"/>
          </a:xfrm>
          <a:prstGeom prst="rect">
            <a:avLst/>
          </a:prstGeom>
        </p:spPr>
      </p:pic>
      <p:sp>
        <p:nvSpPr>
          <p:cNvPr id="384" name="Google Shape;384;p33"/>
          <p:cNvSpPr txBox="1"/>
          <p:nvPr/>
        </p:nvSpPr>
        <p:spPr>
          <a:xfrm>
            <a:off x="263625" y="-14675"/>
            <a:ext cx="9794773"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rPr>
              <a:t>Building off the momentum of Right to Read, we aim to inspire accelerated progress through shared learning and proof points</a:t>
            </a:r>
            <a:endParaRPr kumimoji="0"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endParaRPr>
          </a:p>
        </p:txBody>
      </p:sp>
      <p:sp>
        <p:nvSpPr>
          <p:cNvPr id="4" name="TextBox 3">
            <a:extLst>
              <a:ext uri="{FF2B5EF4-FFF2-40B4-BE49-F238E27FC236}">
                <a16:creationId xmlns:a16="http://schemas.microsoft.com/office/drawing/2014/main" id="{DDC45BBE-972F-BC2E-A4B0-FA9B4E142AEA}"/>
              </a:ext>
            </a:extLst>
          </p:cNvPr>
          <p:cNvSpPr txBox="1"/>
          <p:nvPr/>
        </p:nvSpPr>
        <p:spPr>
          <a:xfrm>
            <a:off x="300251" y="1256851"/>
            <a:ext cx="3853986"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Right to Read is pursuing equity through literacy across the nation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In 2022, Missouri passed Senate Bill 681, mandating evidence-based reading instruction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In 2023, the Missouri Read, Lead, Exceed initiative allocated $60 million in funding to support student literacy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dirty="0">
                <a:latin typeface="Roboto" panose="02000000000000000000" pitchFamily="2" charset="0"/>
                <a:ea typeface="Roboto" panose="02000000000000000000" pitchFamily="2" charset="0"/>
                <a:cs typeface="Roboto" panose="02000000000000000000" pitchFamily="2" charset="0"/>
              </a:rPr>
              <a:t>Earlier this year, s</a:t>
            </a:r>
            <a:r>
              <a:rPr kumimoji="0" lang="en-US" sz="1600" b="0" i="0" u="none" strike="noStrike" kern="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everal</a:t>
            </a: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St. Louis NAACP chapters launched a reading campaign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Building on this momentum, we aim to inspire accelerated reading progress by 3</a:t>
            </a:r>
            <a:r>
              <a:rPr kumimoji="0" lang="en-US" sz="1600" b="0" i="0" u="none" strike="noStrike" kern="0" cap="none" spc="0" normalizeH="0" baseline="3000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rd</a:t>
            </a: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grade through shared learning and local proof points</a:t>
            </a:r>
            <a:b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b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pic>
        <p:nvPicPr>
          <p:cNvPr id="3" name="Picture 2">
            <a:extLst>
              <a:ext uri="{FF2B5EF4-FFF2-40B4-BE49-F238E27FC236}">
                <a16:creationId xmlns:a16="http://schemas.microsoft.com/office/drawing/2014/main" id="{7D6D3072-96B7-B033-171B-26C2C1B0969C}"/>
              </a:ext>
            </a:extLst>
          </p:cNvPr>
          <p:cNvPicPr>
            <a:picLocks noChangeAspect="1"/>
          </p:cNvPicPr>
          <p:nvPr/>
        </p:nvPicPr>
        <p:blipFill>
          <a:blip r:embed="rId9"/>
          <a:srcRect l="1174"/>
          <a:stretch/>
        </p:blipFill>
        <p:spPr>
          <a:xfrm>
            <a:off x="4357955" y="1286670"/>
            <a:ext cx="4309936" cy="24701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7BE6DDD-4338-CFC1-207C-AC6F6BD666D6}"/>
              </a:ext>
            </a:extLst>
          </p:cNvPr>
          <p:cNvPicPr>
            <a:picLocks noChangeAspect="1"/>
          </p:cNvPicPr>
          <p:nvPr/>
        </p:nvPicPr>
        <p:blipFill>
          <a:blip r:embed="rId10"/>
          <a:srcRect r="6638"/>
          <a:stretch/>
        </p:blipFill>
        <p:spPr>
          <a:xfrm>
            <a:off x="5734332" y="3254969"/>
            <a:ext cx="4023817" cy="168847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9F5E3FC-F44B-DA1B-EB3E-AD0D2AE45C83}"/>
              </a:ext>
            </a:extLst>
          </p:cNvPr>
          <p:cNvPicPr>
            <a:picLocks noChangeAspect="1"/>
          </p:cNvPicPr>
          <p:nvPr/>
        </p:nvPicPr>
        <p:blipFill>
          <a:blip r:embed="rId11"/>
          <a:srcRect b="26135"/>
          <a:stretch/>
        </p:blipFill>
        <p:spPr>
          <a:xfrm>
            <a:off x="4357955" y="4770966"/>
            <a:ext cx="4309936" cy="1783004"/>
          </a:xfrm>
          <a:prstGeom prst="rect">
            <a:avLst/>
          </a:prstGeom>
          <a:ln>
            <a:noFill/>
          </a:ln>
          <a:effectLst>
            <a:outerShdw blurRad="292100" dist="139700" dir="2700000" algn="tl" rotWithShape="0">
              <a:srgbClr val="333333">
                <a:alpha val="65000"/>
              </a:srgbClr>
            </a:outerShdw>
          </a:effectLst>
        </p:spPr>
      </p:pic>
      <p:pic>
        <p:nvPicPr>
          <p:cNvPr id="2050" name="Picture 2" descr="Through the Lens: 'The Right to Read'">
            <a:extLst>
              <a:ext uri="{FF2B5EF4-FFF2-40B4-BE49-F238E27FC236}">
                <a16:creationId xmlns:a16="http://schemas.microsoft.com/office/drawing/2014/main" id="{764A7297-B7D9-750A-46BA-0929DFCB7C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17980" y="2027868"/>
            <a:ext cx="2040169" cy="1066153"/>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31"/>
          <p:cNvPicPr preferRelativeResize="0"/>
          <p:nvPr/>
        </p:nvPicPr>
        <p:blipFill>
          <a:blip r:embed="rId3">
            <a:alphaModFix/>
          </a:blip>
          <a:stretch>
            <a:fillRect/>
          </a:stretch>
        </p:blipFill>
        <p:spPr>
          <a:xfrm>
            <a:off x="2925" y="1"/>
            <a:ext cx="10055475" cy="7772399"/>
          </a:xfrm>
          <a:prstGeom prst="rect">
            <a:avLst/>
          </a:prstGeom>
          <a:noFill/>
          <a:ln>
            <a:noFill/>
          </a:ln>
        </p:spPr>
      </p:pic>
      <p:pic>
        <p:nvPicPr>
          <p:cNvPr id="12" name="Picture 11" descr="A white background with blue and green logos&#10;&#10;Description automatically generated">
            <a:extLst>
              <a:ext uri="{FF2B5EF4-FFF2-40B4-BE49-F238E27FC236}">
                <a16:creationId xmlns:a16="http://schemas.microsoft.com/office/drawing/2014/main" id="{480C9A20-A716-FF2F-043F-14908ECA1C51}"/>
              </a:ext>
            </a:extLst>
          </p:cNvPr>
          <p:cNvPicPr>
            <a:picLocks noChangeAspect="1"/>
          </p:cNvPicPr>
          <p:nvPr/>
        </p:nvPicPr>
        <p:blipFill>
          <a:blip r:embed="rId4"/>
          <a:stretch>
            <a:fillRect/>
          </a:stretch>
        </p:blipFill>
        <p:spPr>
          <a:xfrm>
            <a:off x="-158736" y="-2350"/>
            <a:ext cx="10363198" cy="7772399"/>
          </a:xfrm>
          <a:prstGeom prst="rect">
            <a:avLst/>
          </a:prstGeom>
        </p:spPr>
      </p:pic>
      <p:sp>
        <p:nvSpPr>
          <p:cNvPr id="367" name="Google Shape;367;p31"/>
          <p:cNvSpPr txBox="1"/>
          <p:nvPr/>
        </p:nvSpPr>
        <p:spPr>
          <a:xfrm>
            <a:off x="466050" y="1891759"/>
            <a:ext cx="2378681" cy="2106204"/>
          </a:xfrm>
          <a:prstGeom prst="rect">
            <a:avLst/>
          </a:prstGeom>
          <a:noFill/>
          <a:ln>
            <a:noFill/>
          </a:ln>
        </p:spPr>
        <p:txBody>
          <a:bodyPr spcFirstLastPara="1" wrap="square" lIns="77825" tIns="38900" rIns="77825" bIns="38900" anchor="t" anchorCtr="0">
            <a:noAutofit/>
          </a:bodyPr>
          <a:lstStyle/>
          <a:p>
            <a:pPr algn="l">
              <a:buClr>
                <a:schemeClr val="bg1"/>
              </a:buClr>
            </a:pPr>
            <a:r>
              <a:rPr lang="en-US" sz="1800" b="1" i="0" dirty="0">
                <a:solidFill>
                  <a:schemeClr val="tx1"/>
                </a:solidFill>
                <a:effectLst/>
                <a:latin typeface="Merriweather" panose="00000500000000000000" pitchFamily="2" charset="0"/>
                <a:ea typeface="Roboto" panose="02000000000000000000" pitchFamily="2" charset="0"/>
                <a:cs typeface="Roboto" panose="02000000000000000000" pitchFamily="2" charset="0"/>
              </a:rPr>
              <a:t>Literacy is a human &amp; civil right</a:t>
            </a: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r>
              <a:rPr lang="en-US" b="0" i="0" dirty="0">
                <a:solidFill>
                  <a:schemeClr val="tx1"/>
                </a:solidFill>
                <a:effectLst/>
                <a:latin typeface="Roboto" panose="02000000000000000000" pitchFamily="2" charset="0"/>
                <a:ea typeface="Roboto" panose="02000000000000000000" pitchFamily="2" charset="0"/>
                <a:cs typeface="Roboto" panose="02000000000000000000" pitchFamily="2" charset="0"/>
              </a:rPr>
              <a:t>All children are capable of reading proficiently by 3rd grade and doing so is foundational to success in school and in life. </a:t>
            </a:r>
          </a:p>
        </p:txBody>
      </p:sp>
      <p:sp>
        <p:nvSpPr>
          <p:cNvPr id="368" name="Google Shape;368;p31"/>
          <p:cNvSpPr txBox="1"/>
          <p:nvPr/>
        </p:nvSpPr>
        <p:spPr>
          <a:xfrm>
            <a:off x="466050" y="-2350"/>
            <a:ext cx="7449900" cy="1337990"/>
          </a:xfrm>
          <a:prstGeom prst="rect">
            <a:avLst/>
          </a:prstGeom>
          <a:noFill/>
          <a:ln>
            <a:noFill/>
          </a:ln>
        </p:spPr>
        <p:txBody>
          <a:bodyPr spcFirstLastPara="1" wrap="square" lIns="77825" tIns="38900" rIns="77825" bIns="38900" anchor="ctr" anchorCtr="0">
            <a:noAutofit/>
          </a:bodyPr>
          <a:lstStyle/>
          <a:p>
            <a:pPr marL="0" lvl="0" indent="0" algn="l" rtl="0">
              <a:lnSpc>
                <a:spcPct val="115000"/>
              </a:lnSpc>
              <a:spcBef>
                <a:spcPts val="0"/>
              </a:spcBef>
              <a:spcAft>
                <a:spcPts val="0"/>
              </a:spcAft>
              <a:buNone/>
            </a:pPr>
            <a:r>
              <a:rPr lang="en-US" sz="2600" dirty="0">
                <a:solidFill>
                  <a:schemeClr val="tx1"/>
                </a:solidFill>
                <a:latin typeface="Merriweather"/>
                <a:ea typeface="Merriweather"/>
                <a:cs typeface="Merriweather"/>
                <a:sym typeface="Merriweather"/>
              </a:rPr>
              <a:t>Guiding Principles</a:t>
            </a:r>
            <a:endParaRPr sz="2600" dirty="0">
              <a:solidFill>
                <a:schemeClr val="tx1"/>
              </a:solidFill>
              <a:latin typeface="Roboto"/>
              <a:ea typeface="Roboto"/>
              <a:cs typeface="Roboto"/>
              <a:sym typeface="Roboto"/>
            </a:endParaRPr>
          </a:p>
        </p:txBody>
      </p:sp>
      <p:sp>
        <p:nvSpPr>
          <p:cNvPr id="3" name="Google Shape;367;p31">
            <a:extLst>
              <a:ext uri="{FF2B5EF4-FFF2-40B4-BE49-F238E27FC236}">
                <a16:creationId xmlns:a16="http://schemas.microsoft.com/office/drawing/2014/main" id="{66CD1F9E-2CF2-8555-5233-C219F7585E57}"/>
              </a:ext>
            </a:extLst>
          </p:cNvPr>
          <p:cNvSpPr txBox="1"/>
          <p:nvPr/>
        </p:nvSpPr>
        <p:spPr>
          <a:xfrm>
            <a:off x="2847655" y="1891759"/>
            <a:ext cx="2321959" cy="2106204"/>
          </a:xfrm>
          <a:prstGeom prst="rect">
            <a:avLst/>
          </a:prstGeom>
          <a:noFill/>
          <a:ln>
            <a:noFill/>
          </a:ln>
        </p:spPr>
        <p:txBody>
          <a:bodyPr spcFirstLastPara="1" wrap="square" lIns="77825" tIns="38900" rIns="77825" bIns="38900" anchor="t" anchorCtr="0">
            <a:noAutofit/>
          </a:bodyPr>
          <a:lstStyle/>
          <a:p>
            <a:pPr algn="l">
              <a:buClr>
                <a:schemeClr val="bg1"/>
              </a:buClr>
            </a:pPr>
            <a:r>
              <a:rPr lang="en-US" sz="1800" b="1" dirty="0">
                <a:solidFill>
                  <a:schemeClr val="tx1"/>
                </a:solidFill>
                <a:latin typeface="Merriweather" panose="00000500000000000000" pitchFamily="2" charset="0"/>
                <a:ea typeface="Roboto" panose="02000000000000000000" pitchFamily="2" charset="0"/>
                <a:cs typeface="Roboto" panose="02000000000000000000" pitchFamily="2" charset="0"/>
              </a:rPr>
              <a:t>Proficiency is possible with the right conditions and approaches</a:t>
            </a: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Schools and school systems applying the science of reading and learning science consistently are creating classrooms where the majority of students irrespective of background attain grade level proficiency. </a:t>
            </a:r>
          </a:p>
        </p:txBody>
      </p:sp>
      <p:sp>
        <p:nvSpPr>
          <p:cNvPr id="4" name="Google Shape;367;p31">
            <a:extLst>
              <a:ext uri="{FF2B5EF4-FFF2-40B4-BE49-F238E27FC236}">
                <a16:creationId xmlns:a16="http://schemas.microsoft.com/office/drawing/2014/main" id="{735222A8-1609-92AA-51AA-AEDC59B414C5}"/>
              </a:ext>
            </a:extLst>
          </p:cNvPr>
          <p:cNvSpPr txBox="1"/>
          <p:nvPr/>
        </p:nvSpPr>
        <p:spPr>
          <a:xfrm>
            <a:off x="5229260" y="1891759"/>
            <a:ext cx="2321959" cy="2106204"/>
          </a:xfrm>
          <a:prstGeom prst="rect">
            <a:avLst/>
          </a:prstGeom>
          <a:noFill/>
          <a:ln>
            <a:noFill/>
          </a:ln>
        </p:spPr>
        <p:txBody>
          <a:bodyPr spcFirstLastPara="1" wrap="square" lIns="77825" tIns="38900" rIns="77825" bIns="38900" anchor="t" anchorCtr="0">
            <a:noAutofit/>
          </a:bodyPr>
          <a:lstStyle/>
          <a:p>
            <a:pPr algn="l">
              <a:buClr>
                <a:schemeClr val="bg1"/>
              </a:buClr>
            </a:pPr>
            <a:r>
              <a:rPr lang="en-US" sz="1800" b="1" i="0" dirty="0">
                <a:solidFill>
                  <a:schemeClr val="tx1"/>
                </a:solidFill>
                <a:effectLst/>
                <a:latin typeface="Merriweather" panose="00000500000000000000" pitchFamily="2" charset="0"/>
                <a:ea typeface="Roboto" panose="02000000000000000000" pitchFamily="2" charset="0"/>
                <a:cs typeface="Roboto" panose="02000000000000000000" pitchFamily="2" charset="0"/>
              </a:rPr>
              <a:t>Collaboration is essential to accelerate improvement</a:t>
            </a: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r>
              <a:rPr lang="en-US" b="0" i="0" dirty="0">
                <a:solidFill>
                  <a:schemeClr val="tx1"/>
                </a:solidFill>
                <a:effectLst/>
                <a:latin typeface="Roboto" panose="02000000000000000000" pitchFamily="2" charset="0"/>
                <a:ea typeface="Roboto" panose="02000000000000000000" pitchFamily="2" charset="0"/>
                <a:cs typeface="Roboto" panose="02000000000000000000" pitchFamily="2" charset="0"/>
              </a:rPr>
              <a:t>The best solutions for St. Louis schools will be developed by education leaders who collectively share their expertise, learn from promising practices locally and nationally, and engage parents and community as partners. </a:t>
            </a:r>
          </a:p>
        </p:txBody>
      </p:sp>
      <p:sp>
        <p:nvSpPr>
          <p:cNvPr id="5" name="Google Shape;367;p31">
            <a:extLst>
              <a:ext uri="{FF2B5EF4-FFF2-40B4-BE49-F238E27FC236}">
                <a16:creationId xmlns:a16="http://schemas.microsoft.com/office/drawing/2014/main" id="{C83BB14C-BC65-0BEA-F62A-DFDCAACA3DC6}"/>
              </a:ext>
            </a:extLst>
          </p:cNvPr>
          <p:cNvSpPr txBox="1"/>
          <p:nvPr/>
        </p:nvSpPr>
        <p:spPr>
          <a:xfrm>
            <a:off x="7610864" y="1891759"/>
            <a:ext cx="2321959" cy="2106204"/>
          </a:xfrm>
          <a:prstGeom prst="rect">
            <a:avLst/>
          </a:prstGeom>
          <a:noFill/>
          <a:ln>
            <a:noFill/>
          </a:ln>
        </p:spPr>
        <p:txBody>
          <a:bodyPr spcFirstLastPara="1" wrap="square" lIns="77825" tIns="38900" rIns="77825" bIns="38900" anchor="t" anchorCtr="0">
            <a:noAutofit/>
          </a:bodyPr>
          <a:lstStyle/>
          <a:p>
            <a:pPr algn="l">
              <a:buClr>
                <a:schemeClr val="bg1"/>
              </a:buClr>
            </a:pPr>
            <a:r>
              <a:rPr lang="en-US" sz="1800" b="1" i="0" dirty="0">
                <a:solidFill>
                  <a:schemeClr val="tx1"/>
                </a:solidFill>
                <a:effectLst/>
                <a:latin typeface="Merriweather" panose="00000500000000000000" pitchFamily="2" charset="0"/>
                <a:ea typeface="Roboto" panose="02000000000000000000" pitchFamily="2" charset="0"/>
                <a:cs typeface="Roboto" panose="02000000000000000000" pitchFamily="2" charset="0"/>
              </a:rPr>
              <a:t>­Proof points will catalyze a greater collective sense of possibility</a:t>
            </a:r>
          </a:p>
          <a:p>
            <a:pPr algn="l">
              <a:buClr>
                <a:schemeClr val="bg1"/>
              </a:buCl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l">
              <a:buClr>
                <a:schemeClr val="bg1"/>
              </a:buClr>
            </a:pPr>
            <a:r>
              <a:rPr lang="en-US" b="0" i="0" dirty="0">
                <a:solidFill>
                  <a:schemeClr val="tx1"/>
                </a:solidFill>
                <a:effectLst/>
                <a:latin typeface="Roboto" panose="02000000000000000000" pitchFamily="2" charset="0"/>
                <a:ea typeface="Roboto" panose="02000000000000000000" pitchFamily="2" charset="0"/>
                <a:cs typeface="Roboto" panose="02000000000000000000" pitchFamily="2" charset="0"/>
              </a:rPr>
              <a:t>Having local examples of what is possible are essential to sustaining the changes required at the school, system, and state level to ensure all children in our public schools can read proficiently by 3rd grade. </a:t>
            </a:r>
          </a:p>
          <a:p>
            <a:pPr algn="l">
              <a:buClr>
                <a:schemeClr val="bg1"/>
              </a:buClr>
            </a:pPr>
            <a:endPar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
        <p:nvSpPr>
          <p:cNvPr id="6" name="Google Shape;367;p31">
            <a:extLst>
              <a:ext uri="{FF2B5EF4-FFF2-40B4-BE49-F238E27FC236}">
                <a16:creationId xmlns:a16="http://schemas.microsoft.com/office/drawing/2014/main" id="{310AADB2-CC11-933B-7F5C-6D6CFD56211D}"/>
              </a:ext>
            </a:extLst>
          </p:cNvPr>
          <p:cNvSpPr txBox="1"/>
          <p:nvPr/>
        </p:nvSpPr>
        <p:spPr>
          <a:xfrm>
            <a:off x="466050" y="1123765"/>
            <a:ext cx="2321959" cy="850188"/>
          </a:xfrm>
          <a:prstGeom prst="rect">
            <a:avLst/>
          </a:prstGeom>
          <a:noFill/>
          <a:ln>
            <a:noFill/>
          </a:ln>
        </p:spPr>
        <p:txBody>
          <a:bodyPr spcFirstLastPara="1" wrap="square" lIns="77825" tIns="38900" rIns="77825" bIns="38900" anchor="t" anchorCtr="0">
            <a:noAutofit/>
          </a:bodyPr>
          <a:lstStyle/>
          <a:p>
            <a:pPr algn="l">
              <a:buClr>
                <a:schemeClr val="bg1"/>
              </a:buClr>
            </a:pPr>
            <a:r>
              <a:rPr lang="en-US" sz="4400" b="1" i="0" dirty="0">
                <a:solidFill>
                  <a:schemeClr val="tx1"/>
                </a:solidFill>
                <a:effectLst/>
                <a:latin typeface="Merriweather" panose="00000500000000000000" pitchFamily="2" charset="0"/>
              </a:rPr>
              <a:t>1.</a:t>
            </a:r>
          </a:p>
        </p:txBody>
      </p:sp>
      <p:sp>
        <p:nvSpPr>
          <p:cNvPr id="7" name="Google Shape;367;p31">
            <a:extLst>
              <a:ext uri="{FF2B5EF4-FFF2-40B4-BE49-F238E27FC236}">
                <a16:creationId xmlns:a16="http://schemas.microsoft.com/office/drawing/2014/main" id="{DE6E4EEB-7836-8D50-D3FD-56B2724264EB}"/>
              </a:ext>
            </a:extLst>
          </p:cNvPr>
          <p:cNvSpPr txBox="1"/>
          <p:nvPr/>
        </p:nvSpPr>
        <p:spPr>
          <a:xfrm>
            <a:off x="2847655" y="1123765"/>
            <a:ext cx="2321959" cy="850188"/>
          </a:xfrm>
          <a:prstGeom prst="rect">
            <a:avLst/>
          </a:prstGeom>
          <a:noFill/>
          <a:ln>
            <a:noFill/>
          </a:ln>
        </p:spPr>
        <p:txBody>
          <a:bodyPr spcFirstLastPara="1" wrap="square" lIns="77825" tIns="38900" rIns="77825" bIns="389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4400" b="1" i="0" u="none" strike="noStrike" kern="0" cap="none" spc="0" normalizeH="0" baseline="0" noProof="0" dirty="0">
                <a:ln>
                  <a:noFill/>
                </a:ln>
                <a:solidFill>
                  <a:schemeClr val="tx1"/>
                </a:solidFill>
                <a:effectLst/>
                <a:uLnTx/>
                <a:uFillTx/>
                <a:latin typeface="Merriweather" panose="00000500000000000000" pitchFamily="2" charset="0"/>
                <a:cs typeface="Arial"/>
                <a:sym typeface="Arial"/>
              </a:rPr>
              <a:t>2.</a:t>
            </a:r>
          </a:p>
        </p:txBody>
      </p:sp>
      <p:sp>
        <p:nvSpPr>
          <p:cNvPr id="8" name="Google Shape;367;p31">
            <a:extLst>
              <a:ext uri="{FF2B5EF4-FFF2-40B4-BE49-F238E27FC236}">
                <a16:creationId xmlns:a16="http://schemas.microsoft.com/office/drawing/2014/main" id="{5D39D641-ADD8-D09E-B0DD-0D8E89C0645E}"/>
              </a:ext>
            </a:extLst>
          </p:cNvPr>
          <p:cNvSpPr txBox="1"/>
          <p:nvPr/>
        </p:nvSpPr>
        <p:spPr>
          <a:xfrm>
            <a:off x="5229260" y="1123765"/>
            <a:ext cx="2321959" cy="850188"/>
          </a:xfrm>
          <a:prstGeom prst="rect">
            <a:avLst/>
          </a:prstGeom>
          <a:noFill/>
          <a:ln>
            <a:noFill/>
          </a:ln>
        </p:spPr>
        <p:txBody>
          <a:bodyPr spcFirstLastPara="1" wrap="square" lIns="77825" tIns="38900" rIns="77825" bIns="389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4400" b="1" i="0" u="none" strike="noStrike" kern="0" cap="none" spc="0" normalizeH="0" baseline="0" noProof="0" dirty="0">
                <a:ln>
                  <a:noFill/>
                </a:ln>
                <a:solidFill>
                  <a:schemeClr val="tx1"/>
                </a:solidFill>
                <a:effectLst/>
                <a:uLnTx/>
                <a:uFillTx/>
                <a:latin typeface="Merriweather" panose="00000500000000000000" pitchFamily="2" charset="0"/>
                <a:cs typeface="Arial"/>
                <a:sym typeface="Arial"/>
              </a:rPr>
              <a:t>3.</a:t>
            </a:r>
          </a:p>
        </p:txBody>
      </p:sp>
      <p:sp>
        <p:nvSpPr>
          <p:cNvPr id="9" name="Google Shape;367;p31">
            <a:extLst>
              <a:ext uri="{FF2B5EF4-FFF2-40B4-BE49-F238E27FC236}">
                <a16:creationId xmlns:a16="http://schemas.microsoft.com/office/drawing/2014/main" id="{3D05F322-A28D-926D-0D0E-480C6849EF52}"/>
              </a:ext>
            </a:extLst>
          </p:cNvPr>
          <p:cNvSpPr txBox="1"/>
          <p:nvPr/>
        </p:nvSpPr>
        <p:spPr>
          <a:xfrm>
            <a:off x="7610864" y="1123765"/>
            <a:ext cx="2321959" cy="850188"/>
          </a:xfrm>
          <a:prstGeom prst="rect">
            <a:avLst/>
          </a:prstGeom>
          <a:noFill/>
          <a:ln>
            <a:noFill/>
          </a:ln>
        </p:spPr>
        <p:txBody>
          <a:bodyPr spcFirstLastPara="1" wrap="square" lIns="77825" tIns="38900" rIns="77825" bIns="389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4400" b="1" i="0" u="none" strike="noStrike" kern="0" cap="none" spc="0" normalizeH="0" baseline="0" noProof="0" dirty="0">
                <a:ln>
                  <a:noFill/>
                </a:ln>
                <a:solidFill>
                  <a:schemeClr val="tx1"/>
                </a:solidFill>
                <a:effectLst/>
                <a:uLnTx/>
                <a:uFillTx/>
                <a:latin typeface="Merriweather" panose="00000500000000000000" pitchFamily="2" charset="0"/>
                <a:cs typeface="Arial"/>
                <a:sym typeface="Arial"/>
              </a:rPr>
              <a:t>4.</a:t>
            </a:r>
          </a:p>
        </p:txBody>
      </p:sp>
      <p:sp>
        <p:nvSpPr>
          <p:cNvPr id="2" name="Rectangle 1">
            <a:extLst>
              <a:ext uri="{FF2B5EF4-FFF2-40B4-BE49-F238E27FC236}">
                <a16:creationId xmlns:a16="http://schemas.microsoft.com/office/drawing/2014/main" id="{7AA158A5-F94E-E2BE-07BE-ED298DD89633}"/>
              </a:ext>
            </a:extLst>
          </p:cNvPr>
          <p:cNvSpPr/>
          <p:nvPr/>
        </p:nvSpPr>
        <p:spPr>
          <a:xfrm>
            <a:off x="10350523" y="0"/>
            <a:ext cx="2771919" cy="481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Jesse</a:t>
            </a:r>
          </a:p>
        </p:txBody>
      </p:sp>
    </p:spTree>
    <p:extLst>
      <p:ext uri="{BB962C8B-B14F-4D97-AF65-F5344CB8AC3E}">
        <p14:creationId xmlns:p14="http://schemas.microsoft.com/office/powerpoint/2010/main" val="38773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320" name="Google Shape;352;p29">
            <a:extLst>
              <a:ext uri="{FF2B5EF4-FFF2-40B4-BE49-F238E27FC236}">
                <a16:creationId xmlns:a16="http://schemas.microsoft.com/office/drawing/2014/main" id="{6BA485D8-B4C7-0A9D-C5CC-D32021F39A55}"/>
              </a:ext>
            </a:extLst>
          </p:cNvPr>
          <p:cNvPicPr preferRelativeResize="0"/>
          <p:nvPr/>
        </p:nvPicPr>
        <p:blipFill>
          <a:blip r:embed="rId54">
            <a:alphaModFix/>
          </a:blip>
          <a:stretch>
            <a:fillRect/>
          </a:stretch>
        </p:blipFill>
        <p:spPr>
          <a:xfrm>
            <a:off x="0" y="6862771"/>
            <a:ext cx="10058399" cy="913507"/>
          </a:xfrm>
          <a:prstGeom prst="rect">
            <a:avLst/>
          </a:prstGeom>
          <a:noFill/>
          <a:ln>
            <a:noFill/>
          </a:ln>
        </p:spPr>
      </p:pic>
      <p:sp>
        <p:nvSpPr>
          <p:cNvPr id="383" name="Google Shape;383;p33"/>
          <p:cNvSpPr/>
          <p:nvPr/>
        </p:nvSpPr>
        <p:spPr>
          <a:xfrm>
            <a:off x="0" y="0"/>
            <a:ext cx="10058400" cy="913500"/>
          </a:xfrm>
          <a:prstGeom prst="rect">
            <a:avLst/>
          </a:prstGeom>
          <a:solidFill>
            <a:srgbClr val="BFD1E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56" name="think-cell data - do not delete" hidden="1">
            <a:extLst>
              <a:ext uri="{FF2B5EF4-FFF2-40B4-BE49-F238E27FC236}">
                <a16:creationId xmlns:a16="http://schemas.microsoft.com/office/drawing/2014/main" id="{1140C843-4BEF-6989-C65B-94DC2729A72E}"/>
              </a:ext>
            </a:extLst>
          </p:cNvPr>
          <p:cNvGraphicFramePr>
            <a:graphicFrameLocks noChangeAspect="1"/>
          </p:cNvGraphicFramePr>
          <p:nvPr>
            <p:custDataLst>
              <p:tags r:id="rId1"/>
            </p:custDataLst>
            <p:extLst>
              <p:ext uri="{D42A27DB-BD31-4B8C-83A1-F6EECF244321}">
                <p14:modId xmlns:p14="http://schemas.microsoft.com/office/powerpoint/2010/main" val="396449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404" imgH="405" progId="TCLayout.ActiveDocument.1">
                  <p:embed/>
                </p:oleObj>
              </mc:Choice>
              <mc:Fallback>
                <p:oleObj name="think-cell Slide" r:id="rId55" imgW="404" imgH="405" progId="TCLayout.ActiveDocument.1">
                  <p:embed/>
                  <p:pic>
                    <p:nvPicPr>
                      <p:cNvPr id="56" name="think-cell data - do not delete" hidden="1">
                        <a:extLst>
                          <a:ext uri="{FF2B5EF4-FFF2-40B4-BE49-F238E27FC236}">
                            <a16:creationId xmlns:a16="http://schemas.microsoft.com/office/drawing/2014/main" id="{1140C843-4BEF-6989-C65B-94DC2729A72E}"/>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381" name="Google Shape;381;p33"/>
          <p:cNvSpPr/>
          <p:nvPr/>
        </p:nvSpPr>
        <p:spPr>
          <a:xfrm>
            <a:off x="0" y="0"/>
            <a:ext cx="10058400" cy="913500"/>
          </a:xfrm>
          <a:prstGeom prst="rect">
            <a:avLst/>
          </a:prstGeom>
          <a:solidFill>
            <a:srgbClr val="D8F09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a:endParaRPr>
          </a:p>
        </p:txBody>
      </p:sp>
      <p:sp>
        <p:nvSpPr>
          <p:cNvPr id="382" name="Google Shape;382;p33"/>
          <p:cNvSpPr txBox="1"/>
          <p:nvPr/>
        </p:nvSpPr>
        <p:spPr>
          <a:xfrm>
            <a:off x="263625" y="-14675"/>
            <a:ext cx="5973600"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41E42"/>
                </a:solidFill>
                <a:effectLst/>
                <a:uLnTx/>
                <a:uFillTx/>
                <a:latin typeface="Merriweather"/>
                <a:ea typeface="Merriweather"/>
                <a:cs typeface="Merriweather"/>
                <a:sym typeface="Merriweather"/>
              </a:rPr>
              <a:t>Our Core Values</a:t>
            </a:r>
            <a:endParaRPr kumimoji="0" sz="2000" b="0" i="0" u="none" strike="noStrike" kern="0" cap="none" spc="0" normalizeH="0" baseline="0" noProof="0">
              <a:ln>
                <a:noFill/>
              </a:ln>
              <a:solidFill>
                <a:srgbClr val="041E42"/>
              </a:solidFill>
              <a:effectLst/>
              <a:uLnTx/>
              <a:uFillTx/>
              <a:latin typeface="Merriweather"/>
              <a:ea typeface="Merriweather"/>
              <a:cs typeface="Merriweather"/>
              <a:sym typeface="Merriweather"/>
            </a:endParaRPr>
          </a:p>
        </p:txBody>
      </p:sp>
      <p:pic>
        <p:nvPicPr>
          <p:cNvPr id="2" name="Picture 1" descr="A blue and white rectangular object with a white background&#10;&#10;Description automatically generated">
            <a:extLst>
              <a:ext uri="{FF2B5EF4-FFF2-40B4-BE49-F238E27FC236}">
                <a16:creationId xmlns:a16="http://schemas.microsoft.com/office/drawing/2014/main" id="{A748B25E-206E-E0C3-7026-5740625DCD26}"/>
              </a:ext>
            </a:extLst>
          </p:cNvPr>
          <p:cNvPicPr>
            <a:picLocks noChangeAspect="1"/>
          </p:cNvPicPr>
          <p:nvPr/>
        </p:nvPicPr>
        <p:blipFill>
          <a:blip r:embed="rId57"/>
          <a:stretch>
            <a:fillRect/>
          </a:stretch>
        </p:blipFill>
        <p:spPr>
          <a:xfrm>
            <a:off x="0" y="-10686"/>
            <a:ext cx="10058400" cy="7772400"/>
          </a:xfrm>
          <a:prstGeom prst="rect">
            <a:avLst/>
          </a:prstGeom>
        </p:spPr>
      </p:pic>
      <p:sp>
        <p:nvSpPr>
          <p:cNvPr id="384" name="Google Shape;384;p33"/>
          <p:cNvSpPr txBox="1"/>
          <p:nvPr/>
        </p:nvSpPr>
        <p:spPr>
          <a:xfrm>
            <a:off x="263624" y="-14675"/>
            <a:ext cx="9685593" cy="939300"/>
          </a:xfrm>
          <a:prstGeom prst="rect">
            <a:avLst/>
          </a:prstGeom>
          <a:noFill/>
          <a:ln>
            <a:noFill/>
          </a:ln>
        </p:spPr>
        <p:txBody>
          <a:bodyPr spcFirstLastPara="1" wrap="square" lIns="97675" tIns="97675" rIns="97675" bIns="97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rPr>
              <a:t>Emerson Early Literacy Challenge Program Timeline</a:t>
            </a:r>
            <a:endParaRPr kumimoji="0" sz="2000" b="1" i="0" u="none" strike="noStrike" kern="0" cap="none" spc="0" normalizeH="0" baseline="0" noProof="0" dirty="0">
              <a:ln>
                <a:noFill/>
              </a:ln>
              <a:solidFill>
                <a:schemeClr val="bg1"/>
              </a:solidFill>
              <a:effectLst/>
              <a:uLnTx/>
              <a:uFillTx/>
              <a:latin typeface="Merriweather"/>
              <a:ea typeface="Merriweather"/>
              <a:cs typeface="Merriweather"/>
              <a:sym typeface="Merriweather"/>
            </a:endParaRPr>
          </a:p>
        </p:txBody>
      </p:sp>
      <p:sp>
        <p:nvSpPr>
          <p:cNvPr id="4" name="Rectangle 3">
            <a:extLst>
              <a:ext uri="{FF2B5EF4-FFF2-40B4-BE49-F238E27FC236}">
                <a16:creationId xmlns:a16="http://schemas.microsoft.com/office/drawing/2014/main" id="{955BF41B-7F02-BC03-059C-10278C17968B}"/>
              </a:ext>
            </a:extLst>
          </p:cNvPr>
          <p:cNvSpPr/>
          <p:nvPr/>
        </p:nvSpPr>
        <p:spPr>
          <a:xfrm>
            <a:off x="10350523" y="0"/>
            <a:ext cx="2771919" cy="924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Laken</a:t>
            </a:r>
          </a:p>
        </p:txBody>
      </p:sp>
      <p:sp>
        <p:nvSpPr>
          <p:cNvPr id="6" name="Rectangle 5">
            <a:extLst>
              <a:ext uri="{FF2B5EF4-FFF2-40B4-BE49-F238E27FC236}">
                <a16:creationId xmlns:a16="http://schemas.microsoft.com/office/drawing/2014/main" id="{DB8D7224-ED2D-D15E-5958-17A454C457EE}"/>
              </a:ext>
            </a:extLst>
          </p:cNvPr>
          <p:cNvSpPr/>
          <p:nvPr>
            <p:custDataLst>
              <p:tags r:id="rId2"/>
            </p:custDataLst>
          </p:nvPr>
        </p:nvSpPr>
        <p:spPr bwMode="auto">
          <a:xfrm>
            <a:off x="4400550" y="1184275"/>
            <a:ext cx="2276475"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DFFBF461-A44D-4B55-BA4F-90B46CB2EB5B}" type="datetime'2''''''''0''''''''''''''''''2''''''''4'''">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2024</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6" name="Rectangle 15">
            <a:extLst>
              <a:ext uri="{FF2B5EF4-FFF2-40B4-BE49-F238E27FC236}">
                <a16:creationId xmlns:a16="http://schemas.microsoft.com/office/drawing/2014/main" id="{1617C2D3-D019-BC76-428C-9B94D2FE88CD}"/>
              </a:ext>
            </a:extLst>
          </p:cNvPr>
          <p:cNvSpPr/>
          <p:nvPr>
            <p:custDataLst>
              <p:tags r:id="rId3"/>
            </p:custDataLst>
          </p:nvPr>
        </p:nvSpPr>
        <p:spPr bwMode="auto">
          <a:xfrm>
            <a:off x="6677025" y="1184275"/>
            <a:ext cx="2816225"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B69D3525-5B79-4C49-AEA0-64E098DFD72C}" type="datetime'''2''''''''0''''''''2''''''''''''''5'''''">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2025</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7" name="Rectangle 16">
            <a:extLst>
              <a:ext uri="{FF2B5EF4-FFF2-40B4-BE49-F238E27FC236}">
                <a16:creationId xmlns:a16="http://schemas.microsoft.com/office/drawing/2014/main" id="{D657DA3E-2566-8546-349B-49DF39F9B180}"/>
              </a:ext>
            </a:extLst>
          </p:cNvPr>
          <p:cNvSpPr/>
          <p:nvPr>
            <p:custDataLst>
              <p:tags r:id="rId4"/>
            </p:custDataLst>
          </p:nvPr>
        </p:nvSpPr>
        <p:spPr bwMode="auto">
          <a:xfrm>
            <a:off x="4400550" y="1444625"/>
            <a:ext cx="560388"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EE21337C-B092-4FC1-A121-90E722282135}" type="datetime'''Se''''''''''''''''''''''''''''''''''''''''''''''''p'''''">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Sep</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8" name="Rectangle 17">
            <a:extLst>
              <a:ext uri="{FF2B5EF4-FFF2-40B4-BE49-F238E27FC236}">
                <a16:creationId xmlns:a16="http://schemas.microsoft.com/office/drawing/2014/main" id="{373C17B8-6CDC-08FD-E6C7-16F7E1EED9BA}"/>
              </a:ext>
            </a:extLst>
          </p:cNvPr>
          <p:cNvSpPr/>
          <p:nvPr>
            <p:custDataLst>
              <p:tags r:id="rId5"/>
            </p:custDataLst>
          </p:nvPr>
        </p:nvSpPr>
        <p:spPr bwMode="auto">
          <a:xfrm>
            <a:off x="4960938" y="1444625"/>
            <a:ext cx="577850"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0D12702C-319A-40C4-866F-AAA4A5A4028E}" type="datetime'''''''''''''''''''''O''''''''''c''''t'''''''''''''''''''">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Oct</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9" name="Rectangle 18">
            <a:extLst>
              <a:ext uri="{FF2B5EF4-FFF2-40B4-BE49-F238E27FC236}">
                <a16:creationId xmlns:a16="http://schemas.microsoft.com/office/drawing/2014/main" id="{8242D12F-F2C2-80C8-99F9-A2E1BCCE7AC4}"/>
              </a:ext>
            </a:extLst>
          </p:cNvPr>
          <p:cNvSpPr/>
          <p:nvPr>
            <p:custDataLst>
              <p:tags r:id="rId6"/>
            </p:custDataLst>
          </p:nvPr>
        </p:nvSpPr>
        <p:spPr bwMode="auto">
          <a:xfrm>
            <a:off x="5538788" y="1444625"/>
            <a:ext cx="558800"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0CCE49C9-ECAA-4755-8224-DE0D775E7681}" type="datetime'''''''''''''''''''''N''''''''''''o''''''''''''''''v'''''''">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Nov</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28" name="Rectangle 27">
            <a:extLst>
              <a:ext uri="{FF2B5EF4-FFF2-40B4-BE49-F238E27FC236}">
                <a16:creationId xmlns:a16="http://schemas.microsoft.com/office/drawing/2014/main" id="{D4ABB11F-5954-2544-9BC4-B85000F5B0D6}"/>
              </a:ext>
            </a:extLst>
          </p:cNvPr>
          <p:cNvSpPr/>
          <p:nvPr>
            <p:custDataLst>
              <p:tags r:id="rId7"/>
            </p:custDataLst>
          </p:nvPr>
        </p:nvSpPr>
        <p:spPr bwMode="auto">
          <a:xfrm>
            <a:off x="6097588" y="1444625"/>
            <a:ext cx="579438"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954ADEB5-5752-4F01-B450-DE5E6991CDC0}" type="datetime'''''''''''''''''''''''''''''''''''''''D''''e''''c'">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Dec</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2" name="Rectangle 31">
            <a:extLst>
              <a:ext uri="{FF2B5EF4-FFF2-40B4-BE49-F238E27FC236}">
                <a16:creationId xmlns:a16="http://schemas.microsoft.com/office/drawing/2014/main" id="{51C465CD-FF6F-C456-27BF-4EF51972C9E7}"/>
              </a:ext>
            </a:extLst>
          </p:cNvPr>
          <p:cNvSpPr/>
          <p:nvPr>
            <p:custDataLst>
              <p:tags r:id="rId8"/>
            </p:custDataLst>
          </p:nvPr>
        </p:nvSpPr>
        <p:spPr bwMode="auto">
          <a:xfrm>
            <a:off x="6677025" y="1444625"/>
            <a:ext cx="577850"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308DB449-AC02-487C-A673-70B69E5DF965}" type="datetime'J''''''''''''''''''''''''''''''''''''''a''''''''''''''''n'">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Jan</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8" name="Rectangle 37">
            <a:extLst>
              <a:ext uri="{FF2B5EF4-FFF2-40B4-BE49-F238E27FC236}">
                <a16:creationId xmlns:a16="http://schemas.microsoft.com/office/drawing/2014/main" id="{33D5CDB3-8F3D-422E-95EB-9F0FC5087C77}"/>
              </a:ext>
            </a:extLst>
          </p:cNvPr>
          <p:cNvSpPr/>
          <p:nvPr>
            <p:custDataLst>
              <p:tags r:id="rId9"/>
            </p:custDataLst>
          </p:nvPr>
        </p:nvSpPr>
        <p:spPr bwMode="auto">
          <a:xfrm>
            <a:off x="7254874" y="1444625"/>
            <a:ext cx="522288"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32B5DC92-242E-4704-AF05-7E2B6786EC52}" type="datetime'''''''''F''''eb'''''''''">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Feb</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49" name="Rectangle 48">
            <a:extLst>
              <a:ext uri="{FF2B5EF4-FFF2-40B4-BE49-F238E27FC236}">
                <a16:creationId xmlns:a16="http://schemas.microsoft.com/office/drawing/2014/main" id="{B5C911B9-A639-9010-7EEC-5BF34435AB34}"/>
              </a:ext>
            </a:extLst>
          </p:cNvPr>
          <p:cNvSpPr/>
          <p:nvPr>
            <p:custDataLst>
              <p:tags r:id="rId10"/>
            </p:custDataLst>
          </p:nvPr>
        </p:nvSpPr>
        <p:spPr bwMode="auto">
          <a:xfrm>
            <a:off x="7777163" y="1444625"/>
            <a:ext cx="577850"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204ED554-E60F-4063-8FED-93FDF88E68D4}" type="datetime'''''''''''''M''''a''''''''''''''''''''''''''r'''">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Mar</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51" name="Rectangle 50">
            <a:extLst>
              <a:ext uri="{FF2B5EF4-FFF2-40B4-BE49-F238E27FC236}">
                <a16:creationId xmlns:a16="http://schemas.microsoft.com/office/drawing/2014/main" id="{AD1CEA3D-E7B6-B7A6-FC3D-CA5DE2E72A1A}"/>
              </a:ext>
            </a:extLst>
          </p:cNvPr>
          <p:cNvSpPr/>
          <p:nvPr>
            <p:custDataLst>
              <p:tags r:id="rId11"/>
            </p:custDataLst>
          </p:nvPr>
        </p:nvSpPr>
        <p:spPr bwMode="auto">
          <a:xfrm>
            <a:off x="8355013" y="1444625"/>
            <a:ext cx="560388"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C488E03D-1F35-457B-B709-4ABA7A103C50}" type="datetime'''''''''''A''''''''''''''''''''''p''''r'">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Apr</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57" name="Rectangle 56">
            <a:extLst>
              <a:ext uri="{FF2B5EF4-FFF2-40B4-BE49-F238E27FC236}">
                <a16:creationId xmlns:a16="http://schemas.microsoft.com/office/drawing/2014/main" id="{95D8CDE7-2A56-3C87-5929-A144F1D87C48}"/>
              </a:ext>
            </a:extLst>
          </p:cNvPr>
          <p:cNvSpPr/>
          <p:nvPr>
            <p:custDataLst>
              <p:tags r:id="rId12"/>
            </p:custDataLst>
          </p:nvPr>
        </p:nvSpPr>
        <p:spPr bwMode="auto">
          <a:xfrm>
            <a:off x="8915400" y="1444625"/>
            <a:ext cx="577850" cy="2603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23813" rIns="0" bIns="23813" rtlCol="0" anchor="ctr"/>
          <a:lstStyle/>
          <a:p>
            <a:pPr algn="ctr">
              <a:spcBef>
                <a:spcPct val="0"/>
              </a:spcBef>
              <a:spcAft>
                <a:spcPct val="0"/>
              </a:spcAft>
            </a:pPr>
            <a:fld id="{41D7D3B2-BC48-4B4F-9DD9-3C99DD48DA1F}" type="datetime'''''''''''M''''''''a''''''''''''y'''''''''''''''''''''''''''''">
              <a:rPr lang="en-US" altLang="en-US" b="1" kern="1200" smtClean="0">
                <a:solidFill>
                  <a:schemeClr val="tx1"/>
                </a:solidFill>
                <a:latin typeface="Roboto" panose="02000000000000000000" pitchFamily="2" charset="0"/>
                <a:ea typeface="Roboto" panose="02000000000000000000" pitchFamily="2" charset="0"/>
                <a:cs typeface="Roboto" panose="02000000000000000000" pitchFamily="2" charset="0"/>
              </a:rPr>
              <a:pPr/>
              <a:t>May</a:t>
            </a:fld>
            <a:endParaRPr lang="en-US" b="1"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cxnSp>
        <p:nvCxnSpPr>
          <p:cNvPr id="59" name="Straight Connector 58">
            <a:extLst>
              <a:ext uri="{FF2B5EF4-FFF2-40B4-BE49-F238E27FC236}">
                <a16:creationId xmlns:a16="http://schemas.microsoft.com/office/drawing/2014/main" id="{94621EF3-7377-FAC5-C5B6-4C519868A82F}"/>
              </a:ext>
            </a:extLst>
          </p:cNvPr>
          <p:cNvCxnSpPr/>
          <p:nvPr>
            <p:custDataLst>
              <p:tags r:id="rId13"/>
            </p:custDataLst>
          </p:nvPr>
        </p:nvCxnSpPr>
        <p:spPr bwMode="auto">
          <a:xfrm>
            <a:off x="263525" y="1704975"/>
            <a:ext cx="0" cy="5060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3B794209-BCD1-BB47-BA70-46699082605E}"/>
              </a:ext>
            </a:extLst>
          </p:cNvPr>
          <p:cNvCxnSpPr/>
          <p:nvPr>
            <p:custDataLst>
              <p:tags r:id="rId14"/>
            </p:custDataLst>
          </p:nvPr>
        </p:nvCxnSpPr>
        <p:spPr bwMode="auto">
          <a:xfrm>
            <a:off x="6677025" y="1704975"/>
            <a:ext cx="0" cy="50609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9E98B65-E1DC-34F4-C9E6-E5B94FDEFB55}"/>
              </a:ext>
            </a:extLst>
          </p:cNvPr>
          <p:cNvCxnSpPr/>
          <p:nvPr>
            <p:custDataLst>
              <p:tags r:id="rId15"/>
            </p:custDataLst>
          </p:nvPr>
        </p:nvCxnSpPr>
        <p:spPr bwMode="auto">
          <a:xfrm>
            <a:off x="4400550" y="1704975"/>
            <a:ext cx="0" cy="5060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0F1C3CD-7BA7-C290-DFD8-8E7EB506DC62}"/>
              </a:ext>
            </a:extLst>
          </p:cNvPr>
          <p:cNvCxnSpPr/>
          <p:nvPr>
            <p:custDataLst>
              <p:tags r:id="rId16"/>
            </p:custDataLst>
          </p:nvPr>
        </p:nvCxnSpPr>
        <p:spPr bwMode="auto">
          <a:xfrm>
            <a:off x="9493250" y="1704975"/>
            <a:ext cx="0" cy="5060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2B38EB80-FA19-8A13-4C44-2220FC7EDB3E}"/>
              </a:ext>
            </a:extLst>
          </p:cNvPr>
          <p:cNvCxnSpPr/>
          <p:nvPr>
            <p:custDataLst>
              <p:tags r:id="rId17"/>
            </p:custDataLst>
          </p:nvPr>
        </p:nvCxnSpPr>
        <p:spPr bwMode="auto">
          <a:xfrm>
            <a:off x="263525" y="2767013"/>
            <a:ext cx="922972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77809568-BF5A-6ACA-CB37-26FF5D3E422E}"/>
              </a:ext>
            </a:extLst>
          </p:cNvPr>
          <p:cNvCxnSpPr/>
          <p:nvPr>
            <p:custDataLst>
              <p:tags r:id="rId18"/>
            </p:custDataLst>
          </p:nvPr>
        </p:nvCxnSpPr>
        <p:spPr bwMode="auto">
          <a:xfrm>
            <a:off x="263525" y="4765675"/>
            <a:ext cx="922972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C997D91C-1399-B1A4-758B-6996FA688243}"/>
              </a:ext>
            </a:extLst>
          </p:cNvPr>
          <p:cNvCxnSpPr/>
          <p:nvPr>
            <p:custDataLst>
              <p:tags r:id="rId19"/>
            </p:custDataLst>
          </p:nvPr>
        </p:nvCxnSpPr>
        <p:spPr bwMode="auto">
          <a:xfrm>
            <a:off x="263525" y="6765925"/>
            <a:ext cx="92297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3778B847-C63A-C531-17F4-4125056D7389}"/>
              </a:ext>
            </a:extLst>
          </p:cNvPr>
          <p:cNvCxnSpPr/>
          <p:nvPr>
            <p:custDataLst>
              <p:tags r:id="rId20"/>
            </p:custDataLst>
          </p:nvPr>
        </p:nvCxnSpPr>
        <p:spPr bwMode="auto">
          <a:xfrm>
            <a:off x="263525" y="1704975"/>
            <a:ext cx="92297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0" name="Rectangle 329">
            <a:extLst>
              <a:ext uri="{FF2B5EF4-FFF2-40B4-BE49-F238E27FC236}">
                <a16:creationId xmlns:a16="http://schemas.microsoft.com/office/drawing/2014/main" id="{9AC4BCF2-4040-617F-831E-2D639BD5B5DC}"/>
              </a:ext>
            </a:extLst>
          </p:cNvPr>
          <p:cNvSpPr/>
          <p:nvPr>
            <p:custDataLst>
              <p:tags r:id="rId21"/>
            </p:custDataLst>
          </p:nvPr>
        </p:nvSpPr>
        <p:spPr bwMode="auto">
          <a:xfrm>
            <a:off x="7124700" y="5475288"/>
            <a:ext cx="652463"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DDA4044D-8416-02D8-62BE-D4059D0D7A5D}"/>
              </a:ext>
            </a:extLst>
          </p:cNvPr>
          <p:cNvSpPr/>
          <p:nvPr>
            <p:custDataLst>
              <p:tags r:id="rId22"/>
            </p:custDataLst>
          </p:nvPr>
        </p:nvSpPr>
        <p:spPr bwMode="auto">
          <a:xfrm>
            <a:off x="4587875" y="1946275"/>
            <a:ext cx="29845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95F316B3-4F86-12D6-6D53-1EA3AFBFED37}"/>
              </a:ext>
            </a:extLst>
          </p:cNvPr>
          <p:cNvSpPr/>
          <p:nvPr>
            <p:custDataLst>
              <p:tags r:id="rId23"/>
            </p:custDataLst>
          </p:nvPr>
        </p:nvSpPr>
        <p:spPr bwMode="auto">
          <a:xfrm>
            <a:off x="5445125" y="5475288"/>
            <a:ext cx="652463"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36C6E895-D1FD-F189-FA31-C3F14FDF7C15}"/>
              </a:ext>
            </a:extLst>
          </p:cNvPr>
          <p:cNvSpPr/>
          <p:nvPr>
            <p:custDataLst>
              <p:tags r:id="rId24"/>
            </p:custDataLst>
          </p:nvPr>
        </p:nvSpPr>
        <p:spPr bwMode="auto">
          <a:xfrm>
            <a:off x="6677025" y="5943600"/>
            <a:ext cx="652463"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EFD9379E-22AF-2B4C-9467-50B6E3CEB736}"/>
              </a:ext>
            </a:extLst>
          </p:cNvPr>
          <p:cNvSpPr/>
          <p:nvPr>
            <p:custDataLst>
              <p:tags r:id="rId25"/>
            </p:custDataLst>
          </p:nvPr>
        </p:nvSpPr>
        <p:spPr bwMode="auto">
          <a:xfrm>
            <a:off x="7926387" y="6410325"/>
            <a:ext cx="522288"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a:extLst>
              <a:ext uri="{FF2B5EF4-FFF2-40B4-BE49-F238E27FC236}">
                <a16:creationId xmlns:a16="http://schemas.microsoft.com/office/drawing/2014/main" id="{7B75CE19-2C6A-A7B8-2FA6-ACFABF24F0EC}"/>
              </a:ext>
            </a:extLst>
          </p:cNvPr>
          <p:cNvSpPr/>
          <p:nvPr>
            <p:custDataLst>
              <p:tags r:id="rId26"/>
            </p:custDataLst>
          </p:nvPr>
        </p:nvSpPr>
        <p:spPr bwMode="gray">
          <a:xfrm>
            <a:off x="7346950" y="5935663"/>
            <a:ext cx="114300" cy="114300"/>
          </a:xfrm>
          <a:prstGeom prst="diamond">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Isosceles Triangle 338">
            <a:extLst>
              <a:ext uri="{FF2B5EF4-FFF2-40B4-BE49-F238E27FC236}">
                <a16:creationId xmlns:a16="http://schemas.microsoft.com/office/drawing/2014/main" id="{211C20CE-41BB-4B09-8A09-635A973885A6}"/>
              </a:ext>
            </a:extLst>
          </p:cNvPr>
          <p:cNvSpPr/>
          <p:nvPr>
            <p:custDataLst>
              <p:tags r:id="rId27"/>
            </p:custDataLst>
          </p:nvPr>
        </p:nvSpPr>
        <p:spPr bwMode="gray">
          <a:xfrm>
            <a:off x="5332413" y="30003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Isosceles Triangle 339">
            <a:extLst>
              <a:ext uri="{FF2B5EF4-FFF2-40B4-BE49-F238E27FC236}">
                <a16:creationId xmlns:a16="http://schemas.microsoft.com/office/drawing/2014/main" id="{EEE6E895-8D2A-D458-E971-165AEEE8B453}"/>
              </a:ext>
            </a:extLst>
          </p:cNvPr>
          <p:cNvSpPr/>
          <p:nvPr>
            <p:custDataLst>
              <p:tags r:id="rId28"/>
            </p:custDataLst>
          </p:nvPr>
        </p:nvSpPr>
        <p:spPr bwMode="gray">
          <a:xfrm>
            <a:off x="5910263" y="39370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a:extLst>
              <a:ext uri="{FF2B5EF4-FFF2-40B4-BE49-F238E27FC236}">
                <a16:creationId xmlns:a16="http://schemas.microsoft.com/office/drawing/2014/main" id="{018D7B93-59A6-BF20-D9F5-AB8EBE100068}"/>
              </a:ext>
            </a:extLst>
          </p:cNvPr>
          <p:cNvSpPr/>
          <p:nvPr>
            <p:custDataLst>
              <p:tags r:id="rId29"/>
            </p:custDataLst>
          </p:nvPr>
        </p:nvSpPr>
        <p:spPr bwMode="gray">
          <a:xfrm>
            <a:off x="5387975" y="49990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a:extLst>
              <a:ext uri="{FF2B5EF4-FFF2-40B4-BE49-F238E27FC236}">
                <a16:creationId xmlns:a16="http://schemas.microsoft.com/office/drawing/2014/main" id="{A121B92A-7EE5-E158-3934-F59D5BECE6CC}"/>
              </a:ext>
            </a:extLst>
          </p:cNvPr>
          <p:cNvSpPr/>
          <p:nvPr>
            <p:custDataLst>
              <p:tags r:id="rId30"/>
            </p:custDataLst>
          </p:nvPr>
        </p:nvSpPr>
        <p:spPr bwMode="gray">
          <a:xfrm>
            <a:off x="4810125" y="1938338"/>
            <a:ext cx="114300" cy="114300"/>
          </a:xfrm>
          <a:prstGeom prst="diamond">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a:extLst>
              <a:ext uri="{FF2B5EF4-FFF2-40B4-BE49-F238E27FC236}">
                <a16:creationId xmlns:a16="http://schemas.microsoft.com/office/drawing/2014/main" id="{72E8A303-2370-AE82-EA2D-FF96C5C731AE}"/>
              </a:ext>
            </a:extLst>
          </p:cNvPr>
          <p:cNvSpPr/>
          <p:nvPr>
            <p:custDataLst>
              <p:tags r:id="rId31"/>
            </p:custDataLst>
          </p:nvPr>
        </p:nvSpPr>
        <p:spPr bwMode="gray">
          <a:xfrm>
            <a:off x="5070475" y="2405063"/>
            <a:ext cx="114300" cy="114300"/>
          </a:xfrm>
          <a:prstGeom prst="diamond">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Isosceles Triangle 343">
            <a:extLst>
              <a:ext uri="{FF2B5EF4-FFF2-40B4-BE49-F238E27FC236}">
                <a16:creationId xmlns:a16="http://schemas.microsoft.com/office/drawing/2014/main" id="{0919D5FD-5A66-6FB9-220A-D4A19CE837BE}"/>
              </a:ext>
            </a:extLst>
          </p:cNvPr>
          <p:cNvSpPr/>
          <p:nvPr>
            <p:custDataLst>
              <p:tags r:id="rId32"/>
            </p:custDataLst>
          </p:nvPr>
        </p:nvSpPr>
        <p:spPr bwMode="gray">
          <a:xfrm>
            <a:off x="5649913" y="34686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Isosceles Triangle 344">
            <a:extLst>
              <a:ext uri="{FF2B5EF4-FFF2-40B4-BE49-F238E27FC236}">
                <a16:creationId xmlns:a16="http://schemas.microsoft.com/office/drawing/2014/main" id="{F804B4C1-3687-7726-4A4E-DCF5610EFFD3}"/>
              </a:ext>
            </a:extLst>
          </p:cNvPr>
          <p:cNvSpPr/>
          <p:nvPr>
            <p:custDataLst>
              <p:tags r:id="rId33"/>
            </p:custDataLst>
          </p:nvPr>
        </p:nvSpPr>
        <p:spPr bwMode="gray">
          <a:xfrm>
            <a:off x="6954838" y="440372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089ADC06-EEFB-14AE-98DA-87C8CE3848DC}"/>
              </a:ext>
            </a:extLst>
          </p:cNvPr>
          <p:cNvSpPr/>
          <p:nvPr>
            <p:custDataLst>
              <p:tags r:id="rId34"/>
            </p:custDataLst>
          </p:nvPr>
        </p:nvSpPr>
        <p:spPr bwMode="auto">
          <a:xfrm>
            <a:off x="334963" y="5426075"/>
            <a:ext cx="1035050"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2EFD1E08-3EDF-466A-91FD-ED3D1EC4CB21}" type="datetime'1:1'''' C''oac''h''''''''''''''''''i''''n''''''''g'''''''''''">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1:1 Coaching</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47" name="Rectangle 346">
            <a:extLst>
              <a:ext uri="{FF2B5EF4-FFF2-40B4-BE49-F238E27FC236}">
                <a16:creationId xmlns:a16="http://schemas.microsoft.com/office/drawing/2014/main" id="{4269080A-A639-E7DD-1317-E918C6D86744}"/>
              </a:ext>
            </a:extLst>
          </p:cNvPr>
          <p:cNvSpPr/>
          <p:nvPr>
            <p:custDataLst>
              <p:tags r:id="rId35"/>
            </p:custDataLst>
          </p:nvPr>
        </p:nvSpPr>
        <p:spPr bwMode="auto">
          <a:xfrm>
            <a:off x="334963" y="2959100"/>
            <a:ext cx="2816225"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C6913A75-71A9-4CE6-9B77-B4B8E5DBD348}" type="datetime'''Cohort se''ss''ion'' #1 (1 d''ay in ''per''s''o''n'''')'''">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Cohort session #1 (1 day in person)</a:t>
            </a:fld>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48" name="Rectangle 347">
            <a:extLst>
              <a:ext uri="{FF2B5EF4-FFF2-40B4-BE49-F238E27FC236}">
                <a16:creationId xmlns:a16="http://schemas.microsoft.com/office/drawing/2014/main" id="{C81DEA78-A3F7-C7ED-6853-CB988C5AB1FF}"/>
              </a:ext>
            </a:extLst>
          </p:cNvPr>
          <p:cNvSpPr/>
          <p:nvPr>
            <p:custDataLst>
              <p:tags r:id="rId36"/>
            </p:custDataLst>
          </p:nvPr>
        </p:nvSpPr>
        <p:spPr bwMode="auto">
          <a:xfrm>
            <a:off x="6624638" y="6072188"/>
            <a:ext cx="155892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Submit plans in Feb</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49" name="Rectangle 348">
            <a:extLst>
              <a:ext uri="{FF2B5EF4-FFF2-40B4-BE49-F238E27FC236}">
                <a16:creationId xmlns:a16="http://schemas.microsoft.com/office/drawing/2014/main" id="{70C75153-6742-2131-4EAD-7AC9BFA03E6E}"/>
              </a:ext>
            </a:extLst>
          </p:cNvPr>
          <p:cNvSpPr/>
          <p:nvPr>
            <p:custDataLst>
              <p:tags r:id="rId37"/>
            </p:custDataLst>
          </p:nvPr>
        </p:nvSpPr>
        <p:spPr bwMode="auto">
          <a:xfrm>
            <a:off x="334963" y="3427413"/>
            <a:ext cx="2860675"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B67902B9-9087-4A33-B7F8-3768FB883BA1}" type="datetime'Cohort'''' sessi''on'' #2''''  (1'' day'' in'' per''''son'')'">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Cohort session #2  (1 day in person)</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0" name="Rectangle 349">
            <a:extLst>
              <a:ext uri="{FF2B5EF4-FFF2-40B4-BE49-F238E27FC236}">
                <a16:creationId xmlns:a16="http://schemas.microsoft.com/office/drawing/2014/main" id="{244245D1-DE04-3463-5BAB-70829BCF469E}"/>
              </a:ext>
            </a:extLst>
          </p:cNvPr>
          <p:cNvSpPr/>
          <p:nvPr>
            <p:custDataLst>
              <p:tags r:id="rId38"/>
            </p:custDataLst>
          </p:nvPr>
        </p:nvSpPr>
        <p:spPr bwMode="auto">
          <a:xfrm>
            <a:off x="334963" y="5894388"/>
            <a:ext cx="3248025"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7A356446-B994-4185-B49E-E6F33C730E3B}" type="datetime'''LEAs ''develop ''l''i''t''eracy plans for ''''’25-’26'' SY'">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LEAs develop literacy plans for ’25-’26 SY</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1" name="Rectangle 350">
            <a:extLst>
              <a:ext uri="{FF2B5EF4-FFF2-40B4-BE49-F238E27FC236}">
                <a16:creationId xmlns:a16="http://schemas.microsoft.com/office/drawing/2014/main" id="{5BCD5F35-E5D3-A2D6-BE97-62D65D33FFBF}"/>
              </a:ext>
            </a:extLst>
          </p:cNvPr>
          <p:cNvSpPr/>
          <p:nvPr>
            <p:custDataLst>
              <p:tags r:id="rId39"/>
            </p:custDataLst>
          </p:nvPr>
        </p:nvSpPr>
        <p:spPr bwMode="auto">
          <a:xfrm>
            <a:off x="334963" y="3895725"/>
            <a:ext cx="2741613"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617B2606-E03B-4299-99BC-A05CFB0F1BB6}" type="datetime'2-''day'''' visi''''t t''o eff''ecti''ve'''''' learning site'">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2-day visit to effective learning site</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2" name="Rectangle 351">
            <a:extLst>
              <a:ext uri="{FF2B5EF4-FFF2-40B4-BE49-F238E27FC236}">
                <a16:creationId xmlns:a16="http://schemas.microsoft.com/office/drawing/2014/main" id="{16727862-6D4B-16DF-C1C5-BB73C41F34A8}"/>
              </a:ext>
            </a:extLst>
          </p:cNvPr>
          <p:cNvSpPr/>
          <p:nvPr>
            <p:custDataLst>
              <p:tags r:id="rId40"/>
            </p:custDataLst>
          </p:nvPr>
        </p:nvSpPr>
        <p:spPr bwMode="auto">
          <a:xfrm>
            <a:off x="334963" y="6361113"/>
            <a:ext cx="3168650"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9E243DBE-1AEF-4618-ADE9-0C78077F5B08}" type="datetime'L''EAs r''eceive feedba''ck on'' literacy ''p''''la''ns '''''">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LEAs receive feedback on literacy plans </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53" name="Rectangle 352">
            <a:extLst>
              <a:ext uri="{FF2B5EF4-FFF2-40B4-BE49-F238E27FC236}">
                <a16:creationId xmlns:a16="http://schemas.microsoft.com/office/drawing/2014/main" id="{751105D6-515B-1A97-E203-BF6D35D2C0BD}"/>
              </a:ext>
            </a:extLst>
          </p:cNvPr>
          <p:cNvSpPr/>
          <p:nvPr>
            <p:custDataLst>
              <p:tags r:id="rId41"/>
            </p:custDataLst>
          </p:nvPr>
        </p:nvSpPr>
        <p:spPr bwMode="auto">
          <a:xfrm>
            <a:off x="5540375" y="3605213"/>
            <a:ext cx="3333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TBC</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4" name="Rectangle 353">
            <a:extLst>
              <a:ext uri="{FF2B5EF4-FFF2-40B4-BE49-F238E27FC236}">
                <a16:creationId xmlns:a16="http://schemas.microsoft.com/office/drawing/2014/main" id="{CD45E0D2-2C25-FC36-5C22-EABFC7B55E35}"/>
              </a:ext>
            </a:extLst>
          </p:cNvPr>
          <p:cNvSpPr/>
          <p:nvPr>
            <p:custDataLst>
              <p:tags r:id="rId42"/>
            </p:custDataLst>
          </p:nvPr>
        </p:nvSpPr>
        <p:spPr bwMode="auto">
          <a:xfrm>
            <a:off x="334963" y="1897063"/>
            <a:ext cx="1571625"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2AA278E3-0CE5-4DCB-B620-AD128C5BF9E2}" type="datetime'''''A''''pp''l''i''c''''''ati''''''o''''''''n'' proce''ss'''''">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Application process</a:t>
            </a:fld>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5" name="Rectangle 354">
            <a:extLst>
              <a:ext uri="{FF2B5EF4-FFF2-40B4-BE49-F238E27FC236}">
                <a16:creationId xmlns:a16="http://schemas.microsoft.com/office/drawing/2014/main" id="{5A584B50-A63F-92BC-F3C2-75D7435CD893}"/>
              </a:ext>
            </a:extLst>
          </p:cNvPr>
          <p:cNvSpPr/>
          <p:nvPr>
            <p:custDataLst>
              <p:tags r:id="rId43"/>
            </p:custDataLst>
          </p:nvPr>
        </p:nvSpPr>
        <p:spPr bwMode="auto">
          <a:xfrm>
            <a:off x="334963" y="4957763"/>
            <a:ext cx="3994150"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6AB698E6-4E85-43CE-8CC0-4B6CA5F512AE}" type="datetime'Instructional diagno''sis (Li''teracy ex''pert''s visit LEA) '">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Instructional diagnosis (Literacy experts visit LEA) </a:t>
            </a:fld>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56" name="Rectangle 355">
            <a:extLst>
              <a:ext uri="{FF2B5EF4-FFF2-40B4-BE49-F238E27FC236}">
                <a16:creationId xmlns:a16="http://schemas.microsoft.com/office/drawing/2014/main" id="{A988D375-95EF-B90E-0708-6AE0CE414D86}"/>
              </a:ext>
            </a:extLst>
          </p:cNvPr>
          <p:cNvSpPr/>
          <p:nvPr>
            <p:custDataLst>
              <p:tags r:id="rId44"/>
            </p:custDataLst>
          </p:nvPr>
        </p:nvSpPr>
        <p:spPr bwMode="auto">
          <a:xfrm>
            <a:off x="4891088" y="2541588"/>
            <a:ext cx="4730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10/10</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7" name="Rectangle 356">
            <a:extLst>
              <a:ext uri="{FF2B5EF4-FFF2-40B4-BE49-F238E27FC236}">
                <a16:creationId xmlns:a16="http://schemas.microsoft.com/office/drawing/2014/main" id="{4D2F2C04-1A8B-B9DD-1975-5E651B76F4A7}"/>
              </a:ext>
            </a:extLst>
          </p:cNvPr>
          <p:cNvSpPr/>
          <p:nvPr>
            <p:custDataLst>
              <p:tags r:id="rId45"/>
            </p:custDataLst>
          </p:nvPr>
        </p:nvSpPr>
        <p:spPr bwMode="auto">
          <a:xfrm>
            <a:off x="334963" y="2363788"/>
            <a:ext cx="3678238"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439E99F8-E6CB-423B-B74A-F5A31F50414C}" type="datetime'Winn''e''r''s annou''nced'' &amp;'' $20,000 g''rants ''''awarded'">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Winners announced &amp; $20,000 grants awarded</a:t>
            </a:fld>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58" name="Rectangle 357">
            <a:extLst>
              <a:ext uri="{FF2B5EF4-FFF2-40B4-BE49-F238E27FC236}">
                <a16:creationId xmlns:a16="http://schemas.microsoft.com/office/drawing/2014/main" id="{4E8D07DB-9E53-25B3-D26B-58ABC57FCEDC}"/>
              </a:ext>
            </a:extLst>
          </p:cNvPr>
          <p:cNvSpPr/>
          <p:nvPr>
            <p:custDataLst>
              <p:tags r:id="rId46"/>
            </p:custDataLst>
          </p:nvPr>
        </p:nvSpPr>
        <p:spPr bwMode="auto">
          <a:xfrm>
            <a:off x="5153025" y="3136900"/>
            <a:ext cx="4730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10/24</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59" name="Rectangle 358">
            <a:extLst>
              <a:ext uri="{FF2B5EF4-FFF2-40B4-BE49-F238E27FC236}">
                <a16:creationId xmlns:a16="http://schemas.microsoft.com/office/drawing/2014/main" id="{77A07730-F213-2B9F-B0A9-4A3C9284C96D}"/>
              </a:ext>
            </a:extLst>
          </p:cNvPr>
          <p:cNvSpPr/>
          <p:nvPr>
            <p:custDataLst>
              <p:tags r:id="rId47"/>
            </p:custDataLst>
          </p:nvPr>
        </p:nvSpPr>
        <p:spPr bwMode="auto">
          <a:xfrm>
            <a:off x="334963" y="1468438"/>
            <a:ext cx="690563"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b"/>
          <a:lstStyle/>
          <a:p>
            <a:pPr>
              <a:spcBef>
                <a:spcPct val="0"/>
              </a:spcBef>
              <a:spcAft>
                <a:spcPct val="0"/>
              </a:spcAft>
            </a:pPr>
            <a:fld id="{DA5C637D-769A-4859-A060-A44FDFC9C8E1}" type="datetime'A''''''''''''''''ct''''i''v''''i''ty'''''''''''''''''''''''''">
              <a:rPr lang="en-US" altLang="en-US" b="1" kern="1200" smtClean="0">
                <a:solidFill>
                  <a:schemeClr val="tx1"/>
                </a:solidFill>
                <a:latin typeface="Merriweather" panose="00000500000000000000" pitchFamily="2" charset="0"/>
                <a:ea typeface="Roboto" panose="02000000000000000000" pitchFamily="2" charset="0"/>
                <a:cs typeface="Roboto" panose="02000000000000000000" pitchFamily="2" charset="0"/>
              </a:rPr>
              <a:pPr/>
              <a:t>Activity</a:t>
            </a:fld>
            <a:endParaRPr lang="en-US" b="1" kern="1200" dirty="0">
              <a:solidFill>
                <a:schemeClr val="tx1"/>
              </a:solidFill>
              <a:latin typeface="Merriweather" panose="000005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60" name="Rectangle 359">
            <a:extLst>
              <a:ext uri="{FF2B5EF4-FFF2-40B4-BE49-F238E27FC236}">
                <a16:creationId xmlns:a16="http://schemas.microsoft.com/office/drawing/2014/main" id="{442895CD-8E22-0001-8E8C-089F95DA9567}"/>
              </a:ext>
            </a:extLst>
          </p:cNvPr>
          <p:cNvSpPr/>
          <p:nvPr>
            <p:custDataLst>
              <p:tags r:id="rId48"/>
            </p:custDataLst>
          </p:nvPr>
        </p:nvSpPr>
        <p:spPr bwMode="auto">
          <a:xfrm>
            <a:off x="5800725" y="4073525"/>
            <a:ext cx="3333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TBC</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61" name="Rectangle 360">
            <a:extLst>
              <a:ext uri="{FF2B5EF4-FFF2-40B4-BE49-F238E27FC236}">
                <a16:creationId xmlns:a16="http://schemas.microsoft.com/office/drawing/2014/main" id="{97082B4B-8398-73F2-A87A-EED8105C5739}"/>
              </a:ext>
            </a:extLst>
          </p:cNvPr>
          <p:cNvSpPr/>
          <p:nvPr>
            <p:custDataLst>
              <p:tags r:id="rId49"/>
            </p:custDataLst>
          </p:nvPr>
        </p:nvSpPr>
        <p:spPr bwMode="auto">
          <a:xfrm>
            <a:off x="6845300" y="4540250"/>
            <a:ext cx="3333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TBC</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useBgFill="1">
        <p:nvSpPr>
          <p:cNvPr id="362" name="Rectangle 361">
            <a:extLst>
              <a:ext uri="{FF2B5EF4-FFF2-40B4-BE49-F238E27FC236}">
                <a16:creationId xmlns:a16="http://schemas.microsoft.com/office/drawing/2014/main" id="{A22CCA9A-1179-2B30-358B-8EBACAF3E128}"/>
              </a:ext>
            </a:extLst>
          </p:cNvPr>
          <p:cNvSpPr/>
          <p:nvPr>
            <p:custDataLst>
              <p:tags r:id="rId50"/>
            </p:custDataLst>
          </p:nvPr>
        </p:nvSpPr>
        <p:spPr bwMode="auto">
          <a:xfrm>
            <a:off x="4503738" y="2074863"/>
            <a:ext cx="727075" cy="212725"/>
          </a:xfrm>
          <a:prstGeom prst="rect">
            <a:avLst/>
          </a:pr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r>
              <a:rPr lang="en-US" altLang="en-US" kern="120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Due 9/26</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363" name="Rectangle 362">
            <a:extLst>
              <a:ext uri="{FF2B5EF4-FFF2-40B4-BE49-F238E27FC236}">
                <a16:creationId xmlns:a16="http://schemas.microsoft.com/office/drawing/2014/main" id="{278CD009-D0ED-50CD-3F26-ED0AA227B3AE}"/>
              </a:ext>
            </a:extLst>
          </p:cNvPr>
          <p:cNvSpPr/>
          <p:nvPr>
            <p:custDataLst>
              <p:tags r:id="rId51"/>
            </p:custDataLst>
          </p:nvPr>
        </p:nvSpPr>
        <p:spPr bwMode="auto">
          <a:xfrm>
            <a:off x="334963" y="4362450"/>
            <a:ext cx="2860675" cy="2127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spcBef>
                <a:spcPct val="0"/>
              </a:spcBef>
              <a:spcAft>
                <a:spcPct val="0"/>
              </a:spcAft>
            </a:pPr>
            <a:fld id="{7F501273-230A-462E-87EA-EE1B3723D408}" type="datetime'Co''ho''rt ses''s''''ion'' #3  (1 day ''in'' pers''o''n)'">
              <a:rPr lang="en-US" altLang="en-US" kern="1200" smtClean="0">
                <a:solidFill>
                  <a:schemeClr val="tx1"/>
                </a:solidFill>
                <a:latin typeface="Roboto" panose="02000000000000000000" pitchFamily="2" charset="0"/>
                <a:ea typeface="Roboto" panose="02000000000000000000" pitchFamily="2" charset="0"/>
                <a:cs typeface="Roboto" panose="02000000000000000000" pitchFamily="2" charset="0"/>
              </a:rPr>
              <a:pPr/>
              <a:t>Cohort session #3  (1 day in person)</a:t>
            </a:fld>
            <a:endParaRPr lang="en-US" kern="1200">
              <a:solidFill>
                <a:schemeClr val="tx1"/>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Tree>
    <p:extLst>
      <p:ext uri="{BB962C8B-B14F-4D97-AF65-F5344CB8AC3E}">
        <p14:creationId xmlns:p14="http://schemas.microsoft.com/office/powerpoint/2010/main" val="254575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9CAD280-1210-F8CD-D012-75263227D135}"/>
              </a:ext>
            </a:extLst>
          </p:cNvPr>
          <p:cNvGraphicFramePr>
            <a:graphicFrameLocks noChangeAspect="1"/>
          </p:cNvGraphicFramePr>
          <p:nvPr>
            <p:custDataLst>
              <p:tags r:id="rId1"/>
            </p:custDataLst>
            <p:extLst>
              <p:ext uri="{D42A27DB-BD31-4B8C-83A1-F6EECF244321}">
                <p14:modId xmlns:p14="http://schemas.microsoft.com/office/powerpoint/2010/main" val="2948686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49CAD280-1210-F8CD-D012-75263227D1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74" name="Google Shape;374;p32"/>
          <p:cNvPicPr preferRelativeResize="0"/>
          <p:nvPr/>
        </p:nvPicPr>
        <p:blipFill>
          <a:blip r:embed="rId6">
            <a:alphaModFix/>
          </a:blip>
          <a:stretch>
            <a:fillRect/>
          </a:stretch>
        </p:blipFill>
        <p:spPr>
          <a:xfrm>
            <a:off x="0" y="-2212"/>
            <a:ext cx="10058399" cy="7774612"/>
          </a:xfrm>
          <a:prstGeom prst="rect">
            <a:avLst/>
          </a:prstGeom>
          <a:noFill/>
          <a:ln>
            <a:noFill/>
          </a:ln>
        </p:spPr>
      </p:pic>
      <p:sp>
        <p:nvSpPr>
          <p:cNvPr id="3" name="Rectangle 2">
            <a:extLst>
              <a:ext uri="{FF2B5EF4-FFF2-40B4-BE49-F238E27FC236}">
                <a16:creationId xmlns:a16="http://schemas.microsoft.com/office/drawing/2014/main" id="{F8A3ABDC-3E4F-959E-9F3F-F2BAADA2C419}"/>
              </a:ext>
            </a:extLst>
          </p:cNvPr>
          <p:cNvSpPr/>
          <p:nvPr/>
        </p:nvSpPr>
        <p:spPr>
          <a:xfrm>
            <a:off x="10206144" y="-2212"/>
            <a:ext cx="2853252" cy="811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Jesse to intro Laken, and Instruction Partners to share screen / materials due to formatting challenges</a:t>
            </a:r>
          </a:p>
        </p:txBody>
      </p:sp>
      <p:pic>
        <p:nvPicPr>
          <p:cNvPr id="5" name="Picture 4" descr="A blue and green logo&#10;&#10;Description automatically generated">
            <a:extLst>
              <a:ext uri="{FF2B5EF4-FFF2-40B4-BE49-F238E27FC236}">
                <a16:creationId xmlns:a16="http://schemas.microsoft.com/office/drawing/2014/main" id="{5054EF70-2977-5D89-507E-E4E272650B03}"/>
              </a:ext>
            </a:extLst>
          </p:cNvPr>
          <p:cNvPicPr>
            <a:picLocks noChangeAspect="1"/>
          </p:cNvPicPr>
          <p:nvPr/>
        </p:nvPicPr>
        <p:blipFill>
          <a:blip r:embed="rId7"/>
          <a:stretch>
            <a:fillRect/>
          </a:stretch>
        </p:blipFill>
        <p:spPr>
          <a:xfrm>
            <a:off x="-1" y="-2212"/>
            <a:ext cx="10366149" cy="7774612"/>
          </a:xfrm>
          <a:prstGeom prst="rect">
            <a:avLst/>
          </a:prstGeom>
        </p:spPr>
      </p:pic>
      <p:sp>
        <p:nvSpPr>
          <p:cNvPr id="375" name="Google Shape;375;p32"/>
          <p:cNvSpPr txBox="1">
            <a:spLocks noGrp="1"/>
          </p:cNvSpPr>
          <p:nvPr>
            <p:ph type="title"/>
          </p:nvPr>
        </p:nvSpPr>
        <p:spPr>
          <a:xfrm>
            <a:off x="417245" y="2926200"/>
            <a:ext cx="6597216" cy="9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erriweather"/>
              <a:buNone/>
            </a:pPr>
            <a:r>
              <a:rPr lang="en-US" dirty="0"/>
              <a:t>Introduction to Instruction Partners</a:t>
            </a:r>
          </a:p>
        </p:txBody>
      </p:sp>
    </p:spTree>
    <p:extLst>
      <p:ext uri="{BB962C8B-B14F-4D97-AF65-F5344CB8AC3E}">
        <p14:creationId xmlns:p14="http://schemas.microsoft.com/office/powerpoint/2010/main" val="39380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31"/>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Introduction to Instruction Partners</a:t>
            </a:r>
            <a:endParaRPr/>
          </a:p>
        </p:txBody>
      </p:sp>
      <p:pic>
        <p:nvPicPr>
          <p:cNvPr id="652" name="Google Shape;652;p131"/>
          <p:cNvPicPr preferRelativeResize="0"/>
          <p:nvPr/>
        </p:nvPicPr>
        <p:blipFill>
          <a:blip r:embed="rId3">
            <a:alphaModFix/>
          </a:blip>
          <a:stretch>
            <a:fillRect/>
          </a:stretch>
        </p:blipFill>
        <p:spPr>
          <a:xfrm>
            <a:off x="1603041" y="1977041"/>
            <a:ext cx="6852319" cy="45704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32"/>
          <p:cNvSpPr txBox="1"/>
          <p:nvPr/>
        </p:nvSpPr>
        <p:spPr>
          <a:xfrm>
            <a:off x="870458" y="2003303"/>
            <a:ext cx="8314680" cy="1575420"/>
          </a:xfrm>
          <a:prstGeom prst="rect">
            <a:avLst/>
          </a:prstGeom>
          <a:solidFill>
            <a:srgbClr val="F26925"/>
          </a:solidFill>
          <a:ln>
            <a:noFill/>
          </a:ln>
        </p:spPr>
        <p:txBody>
          <a:bodyPr spcFirstLastPara="1" wrap="square" lIns="1961383" tIns="251460" rIns="251460" bIns="251460" anchor="ctr" anchorCtr="0">
            <a:noAutofit/>
          </a:bodyPr>
          <a:lstStyle/>
          <a:p>
            <a:pPr marL="13970" indent="-13970" defTabSz="1005840"/>
            <a:r>
              <a:rPr lang="en" sz="1760" b="1">
                <a:solidFill>
                  <a:srgbClr val="FFFFFF"/>
                </a:solidFill>
                <a:latin typeface="Ubuntu"/>
                <a:ea typeface="Ubuntu"/>
                <a:cs typeface="Ubuntu"/>
                <a:sym typeface="Ubuntu"/>
              </a:rPr>
              <a:t>Our Vision</a:t>
            </a:r>
            <a:br>
              <a:rPr lang="en" sz="1760" b="1">
                <a:latin typeface="Ubuntu"/>
                <a:ea typeface="Ubuntu"/>
                <a:cs typeface="Ubuntu"/>
                <a:sym typeface="Ubuntu"/>
              </a:rPr>
            </a:br>
            <a:r>
              <a:rPr lang="en" sz="1650">
                <a:solidFill>
                  <a:srgbClr val="FFFFFF"/>
                </a:solidFill>
                <a:latin typeface="Candara"/>
                <a:ea typeface="Candara"/>
                <a:cs typeface="Candara"/>
                <a:sym typeface="Candara"/>
              </a:rPr>
              <a:t>All students </a:t>
            </a:r>
            <a:r>
              <a:rPr lang="en" sz="1650" b="1">
                <a:solidFill>
                  <a:srgbClr val="FFFFFF"/>
                </a:solidFill>
                <a:latin typeface="Candara"/>
                <a:ea typeface="Candara"/>
                <a:cs typeface="Candara"/>
                <a:sym typeface="Candara"/>
              </a:rPr>
              <a:t>experience an excellent education</a:t>
            </a:r>
            <a:r>
              <a:rPr lang="en" sz="1650">
                <a:solidFill>
                  <a:srgbClr val="FFFFFF"/>
                </a:solidFill>
                <a:latin typeface="Candara"/>
                <a:ea typeface="Candara"/>
                <a:cs typeface="Candara"/>
                <a:sym typeface="Candara"/>
              </a:rPr>
              <a:t> that prepares them to contribute to their community, achieve economic security, and pursue their dreams.</a:t>
            </a:r>
            <a:endParaRPr sz="1650"/>
          </a:p>
        </p:txBody>
      </p:sp>
      <p:sp>
        <p:nvSpPr>
          <p:cNvPr id="658" name="Google Shape;658;p132"/>
          <p:cNvSpPr txBox="1">
            <a:spLocks noGrp="1"/>
          </p:cNvSpPr>
          <p:nvPr>
            <p:ph type="title"/>
          </p:nvPr>
        </p:nvSpPr>
        <p:spPr>
          <a:xfrm>
            <a:off x="833030" y="1363900"/>
            <a:ext cx="7727610" cy="445500"/>
          </a:xfrm>
          <a:prstGeom prst="rect">
            <a:avLst/>
          </a:prstGeom>
        </p:spPr>
        <p:txBody>
          <a:bodyPr spcFirstLastPara="1" wrap="square" lIns="100568" tIns="100568" rIns="100568" bIns="100568" anchor="ctr" anchorCtr="0">
            <a:noAutofit/>
          </a:bodyPr>
          <a:lstStyle/>
          <a:p>
            <a:r>
              <a:rPr lang="en"/>
              <a:t>Vision and mission</a:t>
            </a:r>
            <a:endParaRPr/>
          </a:p>
        </p:txBody>
      </p:sp>
      <p:sp>
        <p:nvSpPr>
          <p:cNvPr id="659" name="Google Shape;659;p132"/>
          <p:cNvSpPr txBox="1"/>
          <p:nvPr/>
        </p:nvSpPr>
        <p:spPr>
          <a:xfrm>
            <a:off x="870348" y="3615215"/>
            <a:ext cx="8314680" cy="2534400"/>
          </a:xfrm>
          <a:prstGeom prst="rect">
            <a:avLst/>
          </a:prstGeom>
          <a:solidFill>
            <a:srgbClr val="179DD5"/>
          </a:solidFill>
          <a:ln>
            <a:noFill/>
          </a:ln>
        </p:spPr>
        <p:txBody>
          <a:bodyPr spcFirstLastPara="1" wrap="square" lIns="1961383" tIns="251460" rIns="251460" bIns="251460" anchor="ctr" anchorCtr="0">
            <a:noAutofit/>
          </a:bodyPr>
          <a:lstStyle/>
          <a:p>
            <a:pPr marL="13970" indent="-13970" defTabSz="1005840"/>
            <a:r>
              <a:rPr lang="en" sz="1760" b="1">
                <a:solidFill>
                  <a:srgbClr val="FFFFFF"/>
                </a:solidFill>
                <a:latin typeface="Ubuntu"/>
                <a:ea typeface="Ubuntu"/>
                <a:cs typeface="Ubuntu"/>
                <a:sym typeface="Ubuntu"/>
              </a:rPr>
              <a:t>Our Mission</a:t>
            </a:r>
            <a:endParaRPr sz="1760">
              <a:latin typeface="Candara"/>
              <a:ea typeface="Candara"/>
              <a:cs typeface="Candara"/>
              <a:sym typeface="Candara"/>
            </a:endParaRPr>
          </a:p>
          <a:p>
            <a:pPr defTabSz="1005840">
              <a:lnSpc>
                <a:spcPct val="115000"/>
              </a:lnSpc>
            </a:pPr>
            <a:r>
              <a:rPr lang="en" sz="1650">
                <a:solidFill>
                  <a:srgbClr val="FFFFFF"/>
                </a:solidFill>
                <a:latin typeface="Candara"/>
                <a:ea typeface="Candara"/>
                <a:cs typeface="Candara"/>
                <a:sym typeface="Candara"/>
              </a:rPr>
              <a:t>We </a:t>
            </a:r>
            <a:r>
              <a:rPr lang="en" sz="1650" b="1">
                <a:solidFill>
                  <a:srgbClr val="FFFFFF"/>
                </a:solidFill>
                <a:latin typeface="Candara"/>
                <a:ea typeface="Candara"/>
                <a:cs typeface="Candara"/>
                <a:sym typeface="Candara"/>
              </a:rPr>
              <a:t>strengthen instructional leadership</a:t>
            </a:r>
            <a:r>
              <a:rPr lang="en" sz="1650">
                <a:solidFill>
                  <a:srgbClr val="FFFFFF"/>
                </a:solidFill>
                <a:latin typeface="Candara"/>
                <a:ea typeface="Candara"/>
                <a:cs typeface="Candara"/>
                <a:sym typeface="Candara"/>
              </a:rPr>
              <a:t> in schools, school systems, and states to ensure teachers have the support they need to </a:t>
            </a:r>
            <a:r>
              <a:rPr lang="en" sz="1650" b="1">
                <a:solidFill>
                  <a:srgbClr val="FFFFFF"/>
                </a:solidFill>
                <a:latin typeface="Candara"/>
                <a:ea typeface="Candara"/>
                <a:cs typeface="Candara"/>
                <a:sym typeface="Candara"/>
              </a:rPr>
              <a:t>improve learning experiences and learning outcomes</a:t>
            </a:r>
            <a:r>
              <a:rPr lang="en" sz="1650">
                <a:solidFill>
                  <a:srgbClr val="FFFFFF"/>
                </a:solidFill>
                <a:latin typeface="Candara"/>
                <a:ea typeface="Candara"/>
                <a:cs typeface="Candara"/>
                <a:sym typeface="Candara"/>
              </a:rPr>
              <a:t> for students—with attention to students of color, students experiencing poverty, multilingual learners, and students </a:t>
            </a:r>
            <a:br>
              <a:rPr lang="en" sz="1650">
                <a:solidFill>
                  <a:srgbClr val="FFFFFF"/>
                </a:solidFill>
                <a:latin typeface="Candara"/>
                <a:ea typeface="Candara"/>
                <a:cs typeface="Candara"/>
                <a:sym typeface="Candara"/>
              </a:rPr>
            </a:br>
            <a:r>
              <a:rPr lang="en" sz="1650">
                <a:solidFill>
                  <a:srgbClr val="FFFFFF"/>
                </a:solidFill>
                <a:latin typeface="Candara"/>
                <a:ea typeface="Candara"/>
                <a:cs typeface="Candara"/>
                <a:sym typeface="Candara"/>
              </a:rPr>
              <a:t>with disabilities.</a:t>
            </a:r>
            <a:endParaRPr sz="2090">
              <a:solidFill>
                <a:srgbClr val="FFFFFF"/>
              </a:solidFill>
              <a:latin typeface="Candara"/>
              <a:ea typeface="Candara"/>
              <a:cs typeface="Candara"/>
              <a:sym typeface="Candara"/>
            </a:endParaRPr>
          </a:p>
        </p:txBody>
      </p:sp>
      <p:pic>
        <p:nvPicPr>
          <p:cNvPr id="660" name="Google Shape;660;p132"/>
          <p:cNvPicPr preferRelativeResize="0"/>
          <p:nvPr/>
        </p:nvPicPr>
        <p:blipFill>
          <a:blip r:embed="rId3">
            <a:alphaModFix/>
          </a:blip>
          <a:stretch>
            <a:fillRect/>
          </a:stretch>
        </p:blipFill>
        <p:spPr>
          <a:xfrm>
            <a:off x="1374500" y="3923381"/>
            <a:ext cx="819088" cy="1088836"/>
          </a:xfrm>
          <a:prstGeom prst="rect">
            <a:avLst/>
          </a:prstGeom>
          <a:noFill/>
          <a:ln>
            <a:noFill/>
          </a:ln>
        </p:spPr>
      </p:pic>
      <p:pic>
        <p:nvPicPr>
          <p:cNvPr id="661" name="Google Shape;661;p132"/>
          <p:cNvPicPr preferRelativeResize="0"/>
          <p:nvPr/>
        </p:nvPicPr>
        <p:blipFill>
          <a:blip r:embed="rId4">
            <a:alphaModFix/>
          </a:blip>
          <a:stretch>
            <a:fillRect/>
          </a:stretch>
        </p:blipFill>
        <p:spPr>
          <a:xfrm>
            <a:off x="1368618" y="2337043"/>
            <a:ext cx="824969" cy="44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33"/>
          <p:cNvSpPr txBox="1">
            <a:spLocks noGrp="1"/>
          </p:cNvSpPr>
          <p:nvPr>
            <p:ph type="title"/>
          </p:nvPr>
        </p:nvSpPr>
        <p:spPr>
          <a:xfrm>
            <a:off x="833030" y="1363900"/>
            <a:ext cx="7716390" cy="445500"/>
          </a:xfrm>
          <a:prstGeom prst="rect">
            <a:avLst/>
          </a:prstGeom>
        </p:spPr>
        <p:txBody>
          <a:bodyPr spcFirstLastPara="1" wrap="square" lIns="100568" tIns="100568" rIns="100568" bIns="100568" anchor="ctr" anchorCtr="0">
            <a:noAutofit/>
          </a:bodyPr>
          <a:lstStyle/>
          <a:p>
            <a:r>
              <a:rPr lang="en"/>
              <a:t>Our values</a:t>
            </a:r>
            <a:endParaRPr/>
          </a:p>
        </p:txBody>
      </p:sp>
      <p:pic>
        <p:nvPicPr>
          <p:cNvPr id="667" name="Google Shape;667;p133"/>
          <p:cNvPicPr preferRelativeResize="0"/>
          <p:nvPr/>
        </p:nvPicPr>
        <p:blipFill>
          <a:blip r:embed="rId3">
            <a:alphaModFix/>
          </a:blip>
          <a:stretch>
            <a:fillRect/>
          </a:stretch>
        </p:blipFill>
        <p:spPr>
          <a:xfrm>
            <a:off x="1174855" y="2342762"/>
            <a:ext cx="7220235" cy="3400679"/>
          </a:xfrm>
          <a:prstGeom prst="rect">
            <a:avLst/>
          </a:prstGeom>
          <a:noFill/>
          <a:ln>
            <a:noFill/>
          </a:ln>
        </p:spPr>
      </p:pic>
      <p:sp>
        <p:nvSpPr>
          <p:cNvPr id="668" name="Google Shape;668;p133"/>
          <p:cNvSpPr txBox="1"/>
          <p:nvPr/>
        </p:nvSpPr>
        <p:spPr>
          <a:xfrm>
            <a:off x="13240357" y="8487469"/>
            <a:ext cx="2096820" cy="440088"/>
          </a:xfrm>
          <a:prstGeom prst="rect">
            <a:avLst/>
          </a:prstGeom>
          <a:noFill/>
          <a:ln>
            <a:noFill/>
          </a:ln>
        </p:spPr>
        <p:txBody>
          <a:bodyPr spcFirstLastPara="1" wrap="square" lIns="100568" tIns="100568" rIns="100568" bIns="100568" anchor="t" anchorCtr="0">
            <a:spAutoFit/>
          </a:bodyPr>
          <a:lstStyle/>
          <a:p>
            <a:pPr defTabSz="1005840"/>
            <a:r>
              <a:rPr lang="en" sz="1540">
                <a:solidFill>
                  <a:srgbClr val="FFFFFF"/>
                </a:solidFill>
                <a:latin typeface="Ubuntu"/>
                <a:ea typeface="Ubuntu"/>
                <a:cs typeface="Ubuntu"/>
                <a:sym typeface="Ubuntu"/>
              </a:rPr>
              <a:t>Our values</a:t>
            </a:r>
            <a:endParaRPr sz="1540">
              <a:solidFill>
                <a:srgbClr val="FFFFFF"/>
              </a:solidFill>
              <a:latin typeface="Ubuntu"/>
              <a:ea typeface="Ubuntu"/>
              <a:cs typeface="Ubuntu"/>
              <a:sym typeface="Ubuntu"/>
            </a:endParaRPr>
          </a:p>
        </p:txBody>
      </p:sp>
      <p:sp>
        <p:nvSpPr>
          <p:cNvPr id="669" name="Google Shape;669;p133"/>
          <p:cNvSpPr txBox="1"/>
          <p:nvPr/>
        </p:nvSpPr>
        <p:spPr>
          <a:xfrm>
            <a:off x="16000064" y="8487483"/>
            <a:ext cx="2096820" cy="440088"/>
          </a:xfrm>
          <a:prstGeom prst="rect">
            <a:avLst/>
          </a:prstGeom>
          <a:noFill/>
          <a:ln>
            <a:noFill/>
          </a:ln>
        </p:spPr>
        <p:txBody>
          <a:bodyPr spcFirstLastPara="1" wrap="square" lIns="100568" tIns="100568" rIns="100568" bIns="100568" anchor="t" anchorCtr="0">
            <a:spAutoFit/>
          </a:bodyPr>
          <a:lstStyle/>
          <a:p>
            <a:pPr defTabSz="1005840"/>
            <a:r>
              <a:rPr lang="en" sz="1540">
                <a:solidFill>
                  <a:srgbClr val="FFFFFF"/>
                </a:solidFill>
                <a:latin typeface="Ubuntu"/>
                <a:ea typeface="Ubuntu"/>
                <a:cs typeface="Ubuntu"/>
                <a:sym typeface="Ubuntu"/>
              </a:rPr>
              <a:t>Our learning agenda</a:t>
            </a:r>
            <a:endParaRPr sz="1540">
              <a:solidFill>
                <a:srgbClr val="FFFFFF"/>
              </a:solidFill>
              <a:latin typeface="Ubuntu"/>
              <a:ea typeface="Ubuntu"/>
              <a:cs typeface="Ubuntu"/>
              <a:sym typeface="Ubuntu"/>
            </a:endParaRPr>
          </a:p>
        </p:txBody>
      </p:sp>
      <p:cxnSp>
        <p:nvCxnSpPr>
          <p:cNvPr id="670" name="Google Shape;670;p133"/>
          <p:cNvCxnSpPr/>
          <p:nvPr/>
        </p:nvCxnSpPr>
        <p:spPr>
          <a:xfrm>
            <a:off x="15506412" y="5203725"/>
            <a:ext cx="0" cy="2690820"/>
          </a:xfrm>
          <a:prstGeom prst="straightConnector1">
            <a:avLst/>
          </a:prstGeom>
          <a:noFill/>
          <a:ln w="9525" cap="flat" cmpd="sng">
            <a:solidFill>
              <a:srgbClr val="F2F2F2"/>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53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igwVNpdSazx0g4nZL7z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uOXOthvUCd_eWhK2ZUr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xWkzxlCXEq9V7_3IOhu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sX_LiU2W_nS3S4yixs1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vtfgFu197bTo1Ejef4H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3AyhMjPC.RaoyPuJ6xN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f9ZOfrs63Vegw4EhwLQ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8SeIcIdOzjYHjju45gq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VGHOeKYKp61tu0Du8Rs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0yumNwS2czOOqSlF1z6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SPNzDDSP8aiG7kPShVK9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VrQylEobD_6PLJzJrU4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ILQL_MZL3_GqW57SSsJ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TWjIyVtBQ2LvRV0NhRb8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NVXyWAO6KILPo6pmfY_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NF1QMvtIzr5wv6URzaN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Ma7Nq7uWy2DSqq7snoa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MRWNzVnlCwFEttKXRxL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CdOUSVDhO0dGKJoCFhV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ooVwYbiHABxHVp.gqF9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TQoFXqRkhqomsCdYOb.h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BR53rdAISJIASbSQYP3o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4.V3DZvsjeqbFyDy5McM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M8ueD6SPPz7zj8NX_Mk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57ehIh_Zj.GEQt0_WaJ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kePXxIRvpCeYhn9N2aJ0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evHjvAbnYdm.8kf4kma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vv7yJcliIc5owf7H3BX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cqMStTLcMO79Mio.6M0S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7rfuI2zFp5uOdea7ot2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8g3NiGSLUtHilNW40WQ7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ttboS2AelWmPluKaO8UJ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kzl0nt8GtHZsZPAHYrSs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ZUI_by.Uh8tUKWWvJbs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8viuKLJTODUXcFp3mGcr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A13LCRFE.2S4gmvljwT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QPBnASsshav1kzH3CpoY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Hi2GO8N16FS7qnaLrt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rSssk0j3OSnRbPLMI7D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6.b0fg1oJ._qEjsn.MH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EF1aFlXQ9sT5hQ_teiyS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u6SWuels9ifh4KW5JH5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abniUKR0Dch.5LQKdYzK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IIJm.PS.0s3qp.lL3x3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oRE9K6xQT2uLiEWoq4A3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9J_ik0vQKTep3B4z4jkx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zNCdgu5FGk2iXdXcK5PD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sQP1dkkSbATVccK85Pfrk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0l5oFLhuJY6wG6iQYCp9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GoiLKqEc4HTff8XxFoHPQ"/>
</p:tagLst>
</file>

<file path=ppt/theme/theme1.xml><?xml version="1.0" encoding="utf-8"?>
<a:theme xmlns:a="http://schemas.openxmlformats.org/drawingml/2006/main" name="TOT_PPT_2020">
  <a:themeElements>
    <a:clrScheme name="The Opportunity Trust">
      <a:dk1>
        <a:srgbClr val="041E42"/>
      </a:dk1>
      <a:lt1>
        <a:srgbClr val="FFFFFF"/>
      </a:lt1>
      <a:dk2>
        <a:srgbClr val="4B4F54"/>
      </a:dk2>
      <a:lt2>
        <a:srgbClr val="E7E6E6"/>
      </a:lt2>
      <a:accent1>
        <a:srgbClr val="8BC400"/>
      </a:accent1>
      <a:accent2>
        <a:srgbClr val="6AD1E3"/>
      </a:accent2>
      <a:accent3>
        <a:srgbClr val="FED141"/>
      </a:accent3>
      <a:accent4>
        <a:srgbClr val="75787B"/>
      </a:accent4>
      <a:accent5>
        <a:srgbClr val="041E42"/>
      </a:accent5>
      <a:accent6>
        <a:srgbClr val="10182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OT_PPT_2020">
  <a:themeElements>
    <a:clrScheme name="The Opportunity Trust">
      <a:dk1>
        <a:srgbClr val="000000"/>
      </a:dk1>
      <a:lt1>
        <a:srgbClr val="FFFFFF"/>
      </a:lt1>
      <a:dk2>
        <a:srgbClr val="4B4F54"/>
      </a:dk2>
      <a:lt2>
        <a:srgbClr val="E7E6E6"/>
      </a:lt2>
      <a:accent1>
        <a:srgbClr val="8BC400"/>
      </a:accent1>
      <a:accent2>
        <a:srgbClr val="6AD1E3"/>
      </a:accent2>
      <a:accent3>
        <a:srgbClr val="FED141"/>
      </a:accent3>
      <a:accent4>
        <a:srgbClr val="75787B"/>
      </a:accent4>
      <a:accent5>
        <a:srgbClr val="041E42"/>
      </a:accent5>
      <a:accent6>
        <a:srgbClr val="10182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F26925"/>
      </a:dk1>
      <a:lt1>
        <a:srgbClr val="FFFFFF"/>
      </a:lt1>
      <a:dk2>
        <a:srgbClr val="434343"/>
      </a:dk2>
      <a:lt2>
        <a:srgbClr val="00ADDC"/>
      </a:lt2>
      <a:accent1>
        <a:srgbClr val="32368C"/>
      </a:accent1>
      <a:accent2>
        <a:srgbClr val="FFBF00"/>
      </a:accent2>
      <a:accent3>
        <a:srgbClr val="6DC065"/>
      </a:accent3>
      <a:accent4>
        <a:srgbClr val="2274A5"/>
      </a:accent4>
      <a:accent5>
        <a:srgbClr val="CB48B7"/>
      </a:accent5>
      <a:accent6>
        <a:srgbClr val="32936F"/>
      </a:accent6>
      <a:hlink>
        <a:srgbClr val="6DC0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F26925"/>
      </a:dk1>
      <a:lt1>
        <a:srgbClr val="FFFFFF"/>
      </a:lt1>
      <a:dk2>
        <a:srgbClr val="434343"/>
      </a:dk2>
      <a:lt2>
        <a:srgbClr val="00ADDC"/>
      </a:lt2>
      <a:accent1>
        <a:srgbClr val="32368C"/>
      </a:accent1>
      <a:accent2>
        <a:srgbClr val="FFBF00"/>
      </a:accent2>
      <a:accent3>
        <a:srgbClr val="6DC065"/>
      </a:accent3>
      <a:accent4>
        <a:srgbClr val="2274A5"/>
      </a:accent4>
      <a:accent5>
        <a:srgbClr val="CB48B7"/>
      </a:accent5>
      <a:accent6>
        <a:srgbClr val="32936F"/>
      </a:accent6>
      <a:hlink>
        <a:srgbClr val="6DC0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imple Light">
  <a:themeElements>
    <a:clrScheme name="Simple Light">
      <a:dk1>
        <a:srgbClr val="F26925"/>
      </a:dk1>
      <a:lt1>
        <a:srgbClr val="FFFFFF"/>
      </a:lt1>
      <a:dk2>
        <a:srgbClr val="434343"/>
      </a:dk2>
      <a:lt2>
        <a:srgbClr val="00ADDC"/>
      </a:lt2>
      <a:accent1>
        <a:srgbClr val="32368C"/>
      </a:accent1>
      <a:accent2>
        <a:srgbClr val="FFBF00"/>
      </a:accent2>
      <a:accent3>
        <a:srgbClr val="6DC065"/>
      </a:accent3>
      <a:accent4>
        <a:srgbClr val="2274A5"/>
      </a:accent4>
      <a:accent5>
        <a:srgbClr val="CB48B7"/>
      </a:accent5>
      <a:accent6>
        <a:srgbClr val="32936F"/>
      </a:accent6>
      <a:hlink>
        <a:srgbClr val="6DC0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10779</TotalTime>
  <Words>2900</Words>
  <Application>Microsoft Office PowerPoint</Application>
  <PresentationFormat>Custom</PresentationFormat>
  <Paragraphs>253</Paragraphs>
  <Slides>27</Slides>
  <Notes>27</Notes>
  <HiddenSlides>1</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43" baseType="lpstr">
      <vt:lpstr>Calibri</vt:lpstr>
      <vt:lpstr>Merriweather</vt:lpstr>
      <vt:lpstr>Roboto</vt:lpstr>
      <vt:lpstr>Sarabun</vt:lpstr>
      <vt:lpstr>Ubuntu</vt:lpstr>
      <vt:lpstr>Times New Roman</vt:lpstr>
      <vt:lpstr>Poppins</vt:lpstr>
      <vt:lpstr>Candara</vt:lpstr>
      <vt:lpstr>Arial</vt:lpstr>
      <vt:lpstr>Roboto Medium</vt:lpstr>
      <vt:lpstr>TOT_PPT_2020</vt:lpstr>
      <vt:lpstr>2_TOT_PPT_2020</vt:lpstr>
      <vt:lpstr>Simple Light</vt:lpstr>
      <vt:lpstr>1_Simple Light</vt:lpstr>
      <vt:lpstr>2_Simple Light</vt:lpstr>
      <vt:lpstr>think-cell Slide</vt:lpstr>
      <vt:lpstr>Emerson Early Literacy Challenge</vt:lpstr>
      <vt:lpstr>Agenda</vt:lpstr>
      <vt:lpstr>PowerPoint Presentation</vt:lpstr>
      <vt:lpstr>PowerPoint Presentation</vt:lpstr>
      <vt:lpstr>PowerPoint Presentation</vt:lpstr>
      <vt:lpstr>Introduction to Instruction Partners</vt:lpstr>
      <vt:lpstr>Introduction to Instruction Partners</vt:lpstr>
      <vt:lpstr>Vision and mission</vt:lpstr>
      <vt:lpstr>Our values</vt:lpstr>
      <vt:lpstr>Where we work</vt:lpstr>
      <vt:lpstr>Instruction Partners Team</vt:lpstr>
      <vt:lpstr>Our charge</vt:lpstr>
      <vt:lpstr>Essential practices for early literacy instruction</vt:lpstr>
      <vt:lpstr>The ELA Shifts</vt:lpstr>
      <vt:lpstr>Early Literacy Playbook</vt:lpstr>
      <vt:lpstr>Lessons learned</vt:lpstr>
      <vt:lpstr>What are the expected outcomes?</vt:lpstr>
      <vt:lpstr>Outcomes of the learning experience</vt:lpstr>
      <vt:lpstr>PowerPoint Presentation</vt:lpstr>
      <vt:lpstr>Cohort Sessions</vt:lpstr>
      <vt:lpstr>LEA Essential Practice and Instructional Diagnosis</vt:lpstr>
      <vt:lpstr>LEA 1:1 Coaching</vt:lpstr>
      <vt:lpstr>Learning Site Visit</vt:lpstr>
      <vt:lpstr>Application Review</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Ellen Scully</dc:creator>
  <cp:lastModifiedBy>Ellen Scully</cp:lastModifiedBy>
  <cp:revision>21</cp:revision>
  <dcterms:modified xsi:type="dcterms:W3CDTF">2024-09-17T00:14:57Z</dcterms:modified>
</cp:coreProperties>
</file>